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2102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78062" y="4979066"/>
            <a:ext cx="1656227" cy="1024511"/>
            <a:chOff x="470667" y="4156773"/>
            <a:chExt cx="1656227" cy="102451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70667" y="4156773"/>
              <a:ext cx="1656227" cy="1024511"/>
              <a:chOff x="776536" y="1936695"/>
              <a:chExt cx="1656227" cy="1024511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1278540" y="2782214"/>
                <a:ext cx="224970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133672" y="2881737"/>
                <a:ext cx="514705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776536" y="1936695"/>
                <a:ext cx="1228977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27782" y="1989208"/>
                <a:ext cx="1126485" cy="75099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851289" y="2007240"/>
                <a:ext cx="1079470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2051382" y="1936695"/>
                <a:ext cx="381381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2096552" y="1989206"/>
                <a:ext cx="291042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2194208" y="2214691"/>
                <a:ext cx="87456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2202337" y="275049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2202337" y="280584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2202337" y="2859528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173316" y="2033366"/>
                <a:ext cx="137515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26897" y="4392698"/>
              <a:ext cx="925482" cy="415196"/>
              <a:chOff x="7931391" y="4707045"/>
              <a:chExt cx="1172934" cy="526210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7931391" y="4723353"/>
                <a:ext cx="506933" cy="509902"/>
                <a:chOff x="3409206" y="2305507"/>
                <a:chExt cx="506933" cy="509902"/>
              </a:xfrm>
            </p:grpSpPr>
            <p:sp>
              <p:nvSpPr>
                <p:cNvPr id="21" name="パイ 20"/>
                <p:cNvSpPr/>
                <p:nvPr/>
              </p:nvSpPr>
              <p:spPr>
                <a:xfrm>
                  <a:off x="3412083" y="2311353"/>
                  <a:ext cx="504056" cy="504056"/>
                </a:xfrm>
                <a:prstGeom prst="pi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" name="パイ 21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" name="パイ 22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8516950" y="4707045"/>
                <a:ext cx="587375" cy="523875"/>
                <a:chOff x="4025900" y="2260600"/>
                <a:chExt cx="587375" cy="523875"/>
              </a:xfrm>
            </p:grpSpPr>
            <p:grpSp>
              <p:nvGrpSpPr>
                <p:cNvPr id="7" name="グループ化 6"/>
                <p:cNvGrpSpPr/>
                <p:nvPr/>
              </p:nvGrpSpPr>
              <p:grpSpPr>
                <a:xfrm>
                  <a:off x="4102497" y="2305506"/>
                  <a:ext cx="463153" cy="475421"/>
                  <a:chOff x="4102497" y="2139950"/>
                  <a:chExt cx="463153" cy="640978"/>
                </a:xfrm>
              </p:grpSpPr>
              <p:sp>
                <p:nvSpPr>
                  <p:cNvPr id="9" name="1 つの角を丸めた四角形 8"/>
                  <p:cNvSpPr/>
                  <p:nvPr/>
                </p:nvSpPr>
                <p:spPr>
                  <a:xfrm>
                    <a:off x="4102497" y="2492896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" name="1 つの角を丸めた四角形 9"/>
                  <p:cNvSpPr/>
                  <p:nvPr/>
                </p:nvSpPr>
                <p:spPr>
                  <a:xfrm>
                    <a:off x="4235847" y="2348880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" name="1 つの角を丸めた四角形 10"/>
                  <p:cNvSpPr/>
                  <p:nvPr/>
                </p:nvSpPr>
                <p:spPr>
                  <a:xfrm>
                    <a:off x="4366022" y="23050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" name="1 つの角を丸めた四角形 11"/>
                  <p:cNvSpPr/>
                  <p:nvPr/>
                </p:nvSpPr>
                <p:spPr>
                  <a:xfrm>
                    <a:off x="4493022" y="25336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" name="1 つの角を丸めた四角形 12"/>
                  <p:cNvSpPr/>
                  <p:nvPr/>
                </p:nvSpPr>
                <p:spPr>
                  <a:xfrm>
                    <a:off x="4102497" y="2398973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" name="1 つの角を丸めた四角形 13"/>
                  <p:cNvSpPr/>
                  <p:nvPr/>
                </p:nvSpPr>
                <p:spPr>
                  <a:xfrm>
                    <a:off x="4235847" y="2272426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" name="1 つの角を丸めた四角形 14"/>
                  <p:cNvSpPr/>
                  <p:nvPr/>
                </p:nvSpPr>
                <p:spPr>
                  <a:xfrm>
                    <a:off x="4366022" y="2251075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" name="1 つの角を丸めた四角形 15"/>
                  <p:cNvSpPr/>
                  <p:nvPr/>
                </p:nvSpPr>
                <p:spPr>
                  <a:xfrm>
                    <a:off x="4493022" y="2479675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" name="1 つの角を丸めた四角形 16"/>
                  <p:cNvSpPr/>
                  <p:nvPr/>
                </p:nvSpPr>
                <p:spPr>
                  <a:xfrm>
                    <a:off x="4102497" y="2287848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" name="1 つの角を丸めた四角形 17"/>
                  <p:cNvSpPr/>
                  <p:nvPr/>
                </p:nvSpPr>
                <p:spPr>
                  <a:xfrm>
                    <a:off x="4235847" y="2161301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" name="1 つの角を丸めた四角形 18"/>
                  <p:cNvSpPr/>
                  <p:nvPr/>
                </p:nvSpPr>
                <p:spPr>
                  <a:xfrm>
                    <a:off x="4366022" y="21399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" name="1 つの角を丸めた四角形 19"/>
                  <p:cNvSpPr/>
                  <p:nvPr/>
                </p:nvSpPr>
                <p:spPr>
                  <a:xfrm>
                    <a:off x="4493022" y="23685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8" name="フリーフォーム 7"/>
                <p:cNvSpPr/>
                <p:nvPr/>
              </p:nvSpPr>
              <p:spPr>
                <a:xfrm>
                  <a:off x="4025900" y="2260600"/>
                  <a:ext cx="587375" cy="523875"/>
                </a:xfrm>
                <a:custGeom>
                  <a:avLst/>
                  <a:gdLst>
                    <a:gd name="connsiteX0" fmla="*/ 587375 w 587375"/>
                    <a:gd name="connsiteY0" fmla="*/ 523875 h 523875"/>
                    <a:gd name="connsiteX1" fmla="*/ 0 w 587375"/>
                    <a:gd name="connsiteY1" fmla="*/ 523875 h 523875"/>
                    <a:gd name="connsiteX2" fmla="*/ 0 w 587375"/>
                    <a:gd name="connsiteY2" fmla="*/ 0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7375" h="523875">
                      <a:moveTo>
                        <a:pt x="587375" y="523875"/>
                      </a:moveTo>
                      <a:lnTo>
                        <a:pt x="0" y="5238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36" name="グループ化 35"/>
          <p:cNvGrpSpPr/>
          <p:nvPr/>
        </p:nvGrpSpPr>
        <p:grpSpPr>
          <a:xfrm>
            <a:off x="378062" y="3069714"/>
            <a:ext cx="1656227" cy="1024511"/>
            <a:chOff x="470667" y="2689923"/>
            <a:chExt cx="1656227" cy="1024511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470667" y="2689923"/>
              <a:ext cx="1656227" cy="1024511"/>
              <a:chOff x="776536" y="1936695"/>
              <a:chExt cx="1656227" cy="1024511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1278540" y="2782214"/>
                <a:ext cx="224970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133672" y="2881737"/>
                <a:ext cx="514705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776536" y="1936695"/>
                <a:ext cx="1228977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27782" y="1989208"/>
                <a:ext cx="1126485" cy="75099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851289" y="2007240"/>
                <a:ext cx="1079470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2051382" y="1936695"/>
                <a:ext cx="381381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2096552" y="1989206"/>
                <a:ext cx="291042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2194208" y="2214691"/>
                <a:ext cx="87456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2202337" y="275049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2202337" y="280584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2202337" y="2859528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173316" y="2033366"/>
                <a:ext cx="137515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754062" y="2778331"/>
              <a:ext cx="642798" cy="647218"/>
              <a:chOff x="5394255" y="2504072"/>
              <a:chExt cx="802188" cy="807705"/>
            </a:xfrm>
          </p:grpSpPr>
          <p:sp>
            <p:nvSpPr>
              <p:cNvPr id="39" name="パイ 38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パイ 39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パイ 40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パイ 41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パイ 42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パイ 43"/>
              <p:cNvSpPr/>
              <p:nvPr/>
            </p:nvSpPr>
            <p:spPr>
              <a:xfrm>
                <a:off x="5466263" y="2504072"/>
                <a:ext cx="730180" cy="730180"/>
              </a:xfrm>
              <a:prstGeom prst="pie">
                <a:avLst>
                  <a:gd name="adj1" fmla="val 17632843"/>
                  <a:gd name="adj2" fmla="val 20390167"/>
                </a:avLst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378062" y="1131675"/>
            <a:ext cx="1656227" cy="1024511"/>
            <a:chOff x="470667" y="1108773"/>
            <a:chExt cx="1656227" cy="1024511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70667" y="1108773"/>
              <a:ext cx="1656227" cy="1024511"/>
              <a:chOff x="776536" y="1936695"/>
              <a:chExt cx="1656227" cy="1024511"/>
            </a:xfrm>
          </p:grpSpPr>
          <p:sp>
            <p:nvSpPr>
              <p:cNvPr id="92" name="正方形/長方形 91"/>
              <p:cNvSpPr/>
              <p:nvPr/>
            </p:nvSpPr>
            <p:spPr>
              <a:xfrm>
                <a:off x="1278540" y="2782214"/>
                <a:ext cx="224970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1133672" y="2881737"/>
                <a:ext cx="514705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76536" y="1936695"/>
                <a:ext cx="1228977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827782" y="1989208"/>
                <a:ext cx="1126485" cy="75099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851289" y="2007240"/>
                <a:ext cx="1079470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051382" y="1936695"/>
                <a:ext cx="381381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2096552" y="1989206"/>
                <a:ext cx="291042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2194208" y="2214691"/>
                <a:ext cx="87456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2202337" y="275049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2202337" y="280584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2202337" y="2859528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2173316" y="2033366"/>
                <a:ext cx="137515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631386" y="1297196"/>
              <a:ext cx="888150" cy="517491"/>
              <a:chOff x="5218080" y="650294"/>
              <a:chExt cx="1137675" cy="662880"/>
            </a:xfrm>
          </p:grpSpPr>
          <p:sp>
            <p:nvSpPr>
              <p:cNvPr id="60" name="1 つの角を丸めた四角形 59"/>
              <p:cNvSpPr/>
              <p:nvPr/>
            </p:nvSpPr>
            <p:spPr>
              <a:xfrm>
                <a:off x="5285898" y="1095988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1 つの角を丸めた四角形 60"/>
              <p:cNvSpPr/>
              <p:nvPr/>
            </p:nvSpPr>
            <p:spPr>
              <a:xfrm>
                <a:off x="5403963" y="98917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1 つの角を丸めた四角形 61"/>
              <p:cNvSpPr/>
              <p:nvPr/>
            </p:nvSpPr>
            <p:spPr>
              <a:xfrm>
                <a:off x="5519217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1 つの角を丸めた四角形 62"/>
              <p:cNvSpPr/>
              <p:nvPr/>
            </p:nvSpPr>
            <p:spPr>
              <a:xfrm>
                <a:off x="5631659" y="1126216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1 つの角を丸めた四角形 63"/>
              <p:cNvSpPr/>
              <p:nvPr/>
            </p:nvSpPr>
            <p:spPr>
              <a:xfrm>
                <a:off x="5403963" y="932463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1 つの角を丸めた四角形 64"/>
              <p:cNvSpPr/>
              <p:nvPr/>
            </p:nvSpPr>
            <p:spPr>
              <a:xfrm>
                <a:off x="5519217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1 つの角を丸めた四角形 65"/>
              <p:cNvSpPr/>
              <p:nvPr/>
            </p:nvSpPr>
            <p:spPr>
              <a:xfrm>
                <a:off x="5631659" y="1086182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1 つの角を丸めた四角形 66"/>
              <p:cNvSpPr/>
              <p:nvPr/>
            </p:nvSpPr>
            <p:spPr>
              <a:xfrm>
                <a:off x="5285898" y="943902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1 つの角を丸めた四角形 67"/>
              <p:cNvSpPr/>
              <p:nvPr/>
            </p:nvSpPr>
            <p:spPr>
              <a:xfrm>
                <a:off x="5403963" y="85004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1 つの角を丸めた四角形 68"/>
              <p:cNvSpPr/>
              <p:nvPr/>
            </p:nvSpPr>
            <p:spPr>
              <a:xfrm>
                <a:off x="5519217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1 つの角を丸めた四角形 69"/>
              <p:cNvSpPr/>
              <p:nvPr/>
            </p:nvSpPr>
            <p:spPr>
              <a:xfrm>
                <a:off x="5631659" y="1003759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5743055" y="650294"/>
                <a:ext cx="61492" cy="659332"/>
                <a:chOff x="3085720" y="1308655"/>
                <a:chExt cx="61492" cy="475421"/>
              </a:xfrm>
            </p:grpSpPr>
            <p:sp>
              <p:nvSpPr>
                <p:cNvPr id="89" name="1 つの角を丸めた四角形 88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" name="1 つの角を丸めた四角形 89"/>
                <p:cNvSpPr/>
                <p:nvPr/>
              </p:nvSpPr>
              <p:spPr>
                <a:xfrm>
                  <a:off x="30857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" name="1 つの角を丸めた四角形 90"/>
                <p:cNvSpPr/>
                <p:nvPr/>
              </p:nvSpPr>
              <p:spPr>
                <a:xfrm>
                  <a:off x="30857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5857355" y="722302"/>
                <a:ext cx="61492" cy="587324"/>
                <a:chOff x="3200020" y="1308655"/>
                <a:chExt cx="61492" cy="475421"/>
              </a:xfrm>
            </p:grpSpPr>
            <p:sp>
              <p:nvSpPr>
                <p:cNvPr id="86" name="1 つの角を丸めた四角形 85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" name="1 つの角を丸めた四角形 86"/>
                <p:cNvSpPr/>
                <p:nvPr/>
              </p:nvSpPr>
              <p:spPr>
                <a:xfrm>
                  <a:off x="32000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1 つの角を丸めた四角形 87"/>
                <p:cNvSpPr/>
                <p:nvPr/>
              </p:nvSpPr>
              <p:spPr>
                <a:xfrm>
                  <a:off x="32000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>
                <a:off x="5971655" y="956661"/>
                <a:ext cx="61492" cy="352964"/>
                <a:chOff x="3314320" y="1308655"/>
                <a:chExt cx="61492" cy="475421"/>
              </a:xfrm>
            </p:grpSpPr>
            <p:sp>
              <p:nvSpPr>
                <p:cNvPr id="83" name="1 つの角を丸めた四角形 82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1 つの角を丸めた四角形 83"/>
                <p:cNvSpPr/>
                <p:nvPr/>
              </p:nvSpPr>
              <p:spPr>
                <a:xfrm>
                  <a:off x="33143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1 つの角を丸めた四角形 84"/>
                <p:cNvSpPr/>
                <p:nvPr/>
              </p:nvSpPr>
              <p:spPr>
                <a:xfrm>
                  <a:off x="33143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4" name="1 つの角を丸めた四角形 73"/>
              <p:cNvSpPr/>
              <p:nvPr/>
            </p:nvSpPr>
            <p:spPr>
              <a:xfrm>
                <a:off x="6090718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1 つの角を丸めた四角形 74"/>
              <p:cNvSpPr/>
              <p:nvPr/>
            </p:nvSpPr>
            <p:spPr>
              <a:xfrm>
                <a:off x="6090718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1 つの角を丸めた四角形 75"/>
              <p:cNvSpPr/>
              <p:nvPr/>
            </p:nvSpPr>
            <p:spPr>
              <a:xfrm>
                <a:off x="6090718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>
                <a:off x="6209780" y="1017854"/>
                <a:ext cx="61492" cy="291771"/>
                <a:chOff x="3552445" y="1308655"/>
                <a:chExt cx="61492" cy="475421"/>
              </a:xfrm>
            </p:grpSpPr>
            <p:sp>
              <p:nvSpPr>
                <p:cNvPr id="80" name="1 つの角を丸めた四角形 79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1 つの角を丸めた四角形 80"/>
                <p:cNvSpPr/>
                <p:nvPr/>
              </p:nvSpPr>
              <p:spPr>
                <a:xfrm>
                  <a:off x="3552445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1 つの角を丸めた四角形 81"/>
                <p:cNvSpPr/>
                <p:nvPr/>
              </p:nvSpPr>
              <p:spPr>
                <a:xfrm>
                  <a:off x="3552445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フリーフォーム 77"/>
              <p:cNvSpPr/>
              <p:nvPr/>
            </p:nvSpPr>
            <p:spPr>
              <a:xfrm>
                <a:off x="5218080" y="650294"/>
                <a:ext cx="1137675" cy="662880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298141" y="699505"/>
                <a:ext cx="945357" cy="373857"/>
              </a:xfrm>
              <a:custGeom>
                <a:avLst/>
                <a:gdLst>
                  <a:gd name="connsiteX0" fmla="*/ 0 w 945357"/>
                  <a:gd name="connsiteY0" fmla="*/ 104775 h 373857"/>
                  <a:gd name="connsiteX1" fmla="*/ 107157 w 945357"/>
                  <a:gd name="connsiteY1" fmla="*/ 0 h 373857"/>
                  <a:gd name="connsiteX2" fmla="*/ 247650 w 945357"/>
                  <a:gd name="connsiteY2" fmla="*/ 207169 h 373857"/>
                  <a:gd name="connsiteX3" fmla="*/ 366713 w 945357"/>
                  <a:gd name="connsiteY3" fmla="*/ 147638 h 373857"/>
                  <a:gd name="connsiteX4" fmla="*/ 478632 w 945357"/>
                  <a:gd name="connsiteY4" fmla="*/ 283369 h 373857"/>
                  <a:gd name="connsiteX5" fmla="*/ 588169 w 945357"/>
                  <a:gd name="connsiteY5" fmla="*/ 192882 h 373857"/>
                  <a:gd name="connsiteX6" fmla="*/ 707232 w 945357"/>
                  <a:gd name="connsiteY6" fmla="*/ 338138 h 373857"/>
                  <a:gd name="connsiteX7" fmla="*/ 821532 w 945357"/>
                  <a:gd name="connsiteY7" fmla="*/ 235744 h 373857"/>
                  <a:gd name="connsiteX8" fmla="*/ 945357 w 945357"/>
                  <a:gd name="connsiteY8" fmla="*/ 373857 h 3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5357" h="373857">
                    <a:moveTo>
                      <a:pt x="0" y="104775"/>
                    </a:moveTo>
                    <a:lnTo>
                      <a:pt x="107157" y="0"/>
                    </a:lnTo>
                    <a:lnTo>
                      <a:pt x="247650" y="207169"/>
                    </a:lnTo>
                    <a:lnTo>
                      <a:pt x="366713" y="147638"/>
                    </a:lnTo>
                    <a:lnTo>
                      <a:pt x="478632" y="283369"/>
                    </a:lnTo>
                    <a:lnTo>
                      <a:pt x="588169" y="192882"/>
                    </a:lnTo>
                    <a:lnTo>
                      <a:pt x="707232" y="338138"/>
                    </a:lnTo>
                    <a:lnTo>
                      <a:pt x="821532" y="235744"/>
                    </a:lnTo>
                    <a:lnTo>
                      <a:pt x="945357" y="373857"/>
                    </a:ln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4" name="グループ化 103"/>
          <p:cNvGrpSpPr/>
          <p:nvPr/>
        </p:nvGrpSpPr>
        <p:grpSpPr>
          <a:xfrm>
            <a:off x="2264026" y="1022934"/>
            <a:ext cx="1627711" cy="1212838"/>
            <a:chOff x="2529899" y="930361"/>
            <a:chExt cx="1627711" cy="1212838"/>
          </a:xfrm>
        </p:grpSpPr>
        <p:grpSp>
          <p:nvGrpSpPr>
            <p:cNvPr id="105" name="グループ化 104"/>
            <p:cNvGrpSpPr/>
            <p:nvPr/>
          </p:nvGrpSpPr>
          <p:grpSpPr>
            <a:xfrm>
              <a:off x="2529899" y="930361"/>
              <a:ext cx="1627711" cy="1212838"/>
              <a:chOff x="268757" y="2309535"/>
              <a:chExt cx="2054051" cy="1530512"/>
            </a:xfrm>
          </p:grpSpPr>
          <p:sp>
            <p:nvSpPr>
              <p:cNvPr id="139" name="正方形/長方形 138"/>
              <p:cNvSpPr/>
              <p:nvPr/>
            </p:nvSpPr>
            <p:spPr>
              <a:xfrm>
                <a:off x="435302" y="2309535"/>
                <a:ext cx="1720962" cy="11658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>
              <a:xfrm>
                <a:off x="268757" y="3519884"/>
                <a:ext cx="2054051" cy="199245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1" name="グループ化 140"/>
              <p:cNvGrpSpPr/>
              <p:nvPr/>
            </p:nvGrpSpPr>
            <p:grpSpPr>
              <a:xfrm>
                <a:off x="435302" y="3462983"/>
                <a:ext cx="1720962" cy="56901"/>
                <a:chOff x="1064568" y="2852936"/>
                <a:chExt cx="2232248" cy="1016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51" name="正方形/長方形 150"/>
                <p:cNvSpPr/>
                <p:nvPr/>
              </p:nvSpPr>
              <p:spPr>
                <a:xfrm>
                  <a:off x="1064568" y="2852936"/>
                  <a:ext cx="2232248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1203251" y="2852936"/>
                  <a:ext cx="1954882" cy="101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1493317" y="2852936"/>
                  <a:ext cx="1374750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2" name="正方形/長方形 141"/>
              <p:cNvSpPr/>
              <p:nvPr/>
            </p:nvSpPr>
            <p:spPr>
              <a:xfrm>
                <a:off x="268757" y="3719130"/>
                <a:ext cx="2054051" cy="111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>
              <a:xfrm>
                <a:off x="921678" y="3666560"/>
                <a:ext cx="748208" cy="52570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>
                <a:off x="414171" y="3519885"/>
                <a:ext cx="1763224" cy="120917"/>
                <a:chOff x="1037159" y="3665860"/>
                <a:chExt cx="2287066" cy="181001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48" name="台形 147"/>
                <p:cNvSpPr/>
                <p:nvPr/>
              </p:nvSpPr>
              <p:spPr>
                <a:xfrm>
                  <a:off x="1148284" y="3665860"/>
                  <a:ext cx="2064816" cy="5524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1100659" y="3719190"/>
                  <a:ext cx="2160066" cy="5906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1037159" y="3778275"/>
                  <a:ext cx="2287066" cy="68586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5" name="正方形/長方形 144"/>
              <p:cNvSpPr/>
              <p:nvPr/>
            </p:nvSpPr>
            <p:spPr>
              <a:xfrm>
                <a:off x="499843" y="2363206"/>
                <a:ext cx="1591879" cy="10584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532066" y="2395930"/>
                <a:ext cx="1527434" cy="99302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268757" y="3782772"/>
                <a:ext cx="2054051" cy="5727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>
              <a:off x="2855237" y="1143001"/>
              <a:ext cx="1025304" cy="597404"/>
              <a:chOff x="5218080" y="650294"/>
              <a:chExt cx="1137675" cy="662880"/>
            </a:xfrm>
          </p:grpSpPr>
          <p:sp>
            <p:nvSpPr>
              <p:cNvPr id="107" name="1 つの角を丸めた四角形 106"/>
              <p:cNvSpPr/>
              <p:nvPr/>
            </p:nvSpPr>
            <p:spPr>
              <a:xfrm>
                <a:off x="5285898" y="1095988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1 つの角を丸めた四角形 107"/>
              <p:cNvSpPr/>
              <p:nvPr/>
            </p:nvSpPr>
            <p:spPr>
              <a:xfrm>
                <a:off x="5403963" y="98917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1 つの角を丸めた四角形 108"/>
              <p:cNvSpPr/>
              <p:nvPr/>
            </p:nvSpPr>
            <p:spPr>
              <a:xfrm>
                <a:off x="5519217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1 つの角を丸めた四角形 109"/>
              <p:cNvSpPr/>
              <p:nvPr/>
            </p:nvSpPr>
            <p:spPr>
              <a:xfrm>
                <a:off x="5631659" y="1126216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1 つの角を丸めた四角形 110"/>
              <p:cNvSpPr/>
              <p:nvPr/>
            </p:nvSpPr>
            <p:spPr>
              <a:xfrm>
                <a:off x="5403963" y="932463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1 つの角を丸めた四角形 111"/>
              <p:cNvSpPr/>
              <p:nvPr/>
            </p:nvSpPr>
            <p:spPr>
              <a:xfrm>
                <a:off x="5519217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1 つの角を丸めた四角形 112"/>
              <p:cNvSpPr/>
              <p:nvPr/>
            </p:nvSpPr>
            <p:spPr>
              <a:xfrm>
                <a:off x="5631659" y="1086182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1 つの角を丸めた四角形 113"/>
              <p:cNvSpPr/>
              <p:nvPr/>
            </p:nvSpPr>
            <p:spPr>
              <a:xfrm>
                <a:off x="5285898" y="943902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1 つの角を丸めた四角形 114"/>
              <p:cNvSpPr/>
              <p:nvPr/>
            </p:nvSpPr>
            <p:spPr>
              <a:xfrm>
                <a:off x="5403963" y="85004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1 つの角を丸めた四角形 115"/>
              <p:cNvSpPr/>
              <p:nvPr/>
            </p:nvSpPr>
            <p:spPr>
              <a:xfrm>
                <a:off x="5519217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1 つの角を丸めた四角形 116"/>
              <p:cNvSpPr/>
              <p:nvPr/>
            </p:nvSpPr>
            <p:spPr>
              <a:xfrm>
                <a:off x="5631659" y="1003759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8" name="グループ化 117"/>
              <p:cNvGrpSpPr/>
              <p:nvPr/>
            </p:nvGrpSpPr>
            <p:grpSpPr>
              <a:xfrm>
                <a:off x="5743055" y="650294"/>
                <a:ext cx="61492" cy="659332"/>
                <a:chOff x="3085720" y="1308655"/>
                <a:chExt cx="61492" cy="475421"/>
              </a:xfrm>
            </p:grpSpPr>
            <p:sp>
              <p:nvSpPr>
                <p:cNvPr id="136" name="1 つの角を丸めた四角形 135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" name="1 つの角を丸めた四角形 136"/>
                <p:cNvSpPr/>
                <p:nvPr/>
              </p:nvSpPr>
              <p:spPr>
                <a:xfrm>
                  <a:off x="30857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" name="1 つの角を丸めた四角形 137"/>
                <p:cNvSpPr/>
                <p:nvPr/>
              </p:nvSpPr>
              <p:spPr>
                <a:xfrm>
                  <a:off x="30857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9" name="グループ化 118"/>
              <p:cNvGrpSpPr/>
              <p:nvPr/>
            </p:nvGrpSpPr>
            <p:grpSpPr>
              <a:xfrm>
                <a:off x="5857355" y="722302"/>
                <a:ext cx="61492" cy="587324"/>
                <a:chOff x="3200020" y="1308655"/>
                <a:chExt cx="61492" cy="475421"/>
              </a:xfrm>
            </p:grpSpPr>
            <p:sp>
              <p:nvSpPr>
                <p:cNvPr id="133" name="1 つの角を丸めた四角形 132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1 つの角を丸めた四角形 133"/>
                <p:cNvSpPr/>
                <p:nvPr/>
              </p:nvSpPr>
              <p:spPr>
                <a:xfrm>
                  <a:off x="32000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" name="1 つの角を丸めた四角形 134"/>
                <p:cNvSpPr/>
                <p:nvPr/>
              </p:nvSpPr>
              <p:spPr>
                <a:xfrm>
                  <a:off x="32000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0" name="グループ化 119"/>
              <p:cNvGrpSpPr/>
              <p:nvPr/>
            </p:nvGrpSpPr>
            <p:grpSpPr>
              <a:xfrm>
                <a:off x="5971655" y="956661"/>
                <a:ext cx="61492" cy="352964"/>
                <a:chOff x="3314320" y="1308655"/>
                <a:chExt cx="61492" cy="475421"/>
              </a:xfrm>
            </p:grpSpPr>
            <p:sp>
              <p:nvSpPr>
                <p:cNvPr id="130" name="1 つの角を丸めた四角形 129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1 つの角を丸めた四角形 130"/>
                <p:cNvSpPr/>
                <p:nvPr/>
              </p:nvSpPr>
              <p:spPr>
                <a:xfrm>
                  <a:off x="33143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1 つの角を丸めた四角形 131"/>
                <p:cNvSpPr/>
                <p:nvPr/>
              </p:nvSpPr>
              <p:spPr>
                <a:xfrm>
                  <a:off x="33143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1" name="1 つの角を丸めた四角形 120"/>
              <p:cNvSpPr/>
              <p:nvPr/>
            </p:nvSpPr>
            <p:spPr>
              <a:xfrm>
                <a:off x="6090718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1 つの角を丸めた四角形 121"/>
              <p:cNvSpPr/>
              <p:nvPr/>
            </p:nvSpPr>
            <p:spPr>
              <a:xfrm>
                <a:off x="6090718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1 つの角を丸めた四角形 122"/>
              <p:cNvSpPr/>
              <p:nvPr/>
            </p:nvSpPr>
            <p:spPr>
              <a:xfrm>
                <a:off x="6090718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4" name="グループ化 123"/>
              <p:cNvGrpSpPr/>
              <p:nvPr/>
            </p:nvGrpSpPr>
            <p:grpSpPr>
              <a:xfrm>
                <a:off x="6209780" y="1017854"/>
                <a:ext cx="61492" cy="291771"/>
                <a:chOff x="3552445" y="1308655"/>
                <a:chExt cx="61492" cy="475421"/>
              </a:xfrm>
            </p:grpSpPr>
            <p:sp>
              <p:nvSpPr>
                <p:cNvPr id="127" name="1 つの角を丸めた四角形 126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" name="1 つの角を丸めた四角形 127"/>
                <p:cNvSpPr/>
                <p:nvPr/>
              </p:nvSpPr>
              <p:spPr>
                <a:xfrm>
                  <a:off x="3552445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" name="1 つの角を丸めた四角形 128"/>
                <p:cNvSpPr/>
                <p:nvPr/>
              </p:nvSpPr>
              <p:spPr>
                <a:xfrm>
                  <a:off x="3552445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5" name="フリーフォーム 124"/>
              <p:cNvSpPr/>
              <p:nvPr/>
            </p:nvSpPr>
            <p:spPr>
              <a:xfrm>
                <a:off x="5218080" y="650294"/>
                <a:ext cx="1137675" cy="662880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フリーフォーム 125"/>
              <p:cNvSpPr/>
              <p:nvPr/>
            </p:nvSpPr>
            <p:spPr>
              <a:xfrm>
                <a:off x="5298141" y="699505"/>
                <a:ext cx="945357" cy="373857"/>
              </a:xfrm>
              <a:custGeom>
                <a:avLst/>
                <a:gdLst>
                  <a:gd name="connsiteX0" fmla="*/ 0 w 945357"/>
                  <a:gd name="connsiteY0" fmla="*/ 104775 h 373857"/>
                  <a:gd name="connsiteX1" fmla="*/ 107157 w 945357"/>
                  <a:gd name="connsiteY1" fmla="*/ 0 h 373857"/>
                  <a:gd name="connsiteX2" fmla="*/ 247650 w 945357"/>
                  <a:gd name="connsiteY2" fmla="*/ 207169 h 373857"/>
                  <a:gd name="connsiteX3" fmla="*/ 366713 w 945357"/>
                  <a:gd name="connsiteY3" fmla="*/ 147638 h 373857"/>
                  <a:gd name="connsiteX4" fmla="*/ 478632 w 945357"/>
                  <a:gd name="connsiteY4" fmla="*/ 283369 h 373857"/>
                  <a:gd name="connsiteX5" fmla="*/ 588169 w 945357"/>
                  <a:gd name="connsiteY5" fmla="*/ 192882 h 373857"/>
                  <a:gd name="connsiteX6" fmla="*/ 707232 w 945357"/>
                  <a:gd name="connsiteY6" fmla="*/ 338138 h 373857"/>
                  <a:gd name="connsiteX7" fmla="*/ 821532 w 945357"/>
                  <a:gd name="connsiteY7" fmla="*/ 235744 h 373857"/>
                  <a:gd name="connsiteX8" fmla="*/ 945357 w 945357"/>
                  <a:gd name="connsiteY8" fmla="*/ 373857 h 3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5357" h="373857">
                    <a:moveTo>
                      <a:pt x="0" y="104775"/>
                    </a:moveTo>
                    <a:lnTo>
                      <a:pt x="107157" y="0"/>
                    </a:lnTo>
                    <a:lnTo>
                      <a:pt x="247650" y="207169"/>
                    </a:lnTo>
                    <a:lnTo>
                      <a:pt x="366713" y="147638"/>
                    </a:lnTo>
                    <a:lnTo>
                      <a:pt x="478632" y="283369"/>
                    </a:lnTo>
                    <a:lnTo>
                      <a:pt x="588169" y="192882"/>
                    </a:lnTo>
                    <a:lnTo>
                      <a:pt x="707232" y="338138"/>
                    </a:lnTo>
                    <a:lnTo>
                      <a:pt x="821532" y="235744"/>
                    </a:lnTo>
                    <a:lnTo>
                      <a:pt x="945357" y="373857"/>
                    </a:ln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54" name="グループ化 153"/>
          <p:cNvGrpSpPr/>
          <p:nvPr/>
        </p:nvGrpSpPr>
        <p:grpSpPr>
          <a:xfrm>
            <a:off x="2277766" y="4915282"/>
            <a:ext cx="1627711" cy="1212838"/>
            <a:chOff x="2529899" y="3978361"/>
            <a:chExt cx="1627711" cy="1212838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2529899" y="3978361"/>
              <a:ext cx="1627711" cy="1212838"/>
              <a:chOff x="268757" y="2309535"/>
              <a:chExt cx="2054051" cy="1530512"/>
            </a:xfrm>
          </p:grpSpPr>
          <p:sp>
            <p:nvSpPr>
              <p:cNvPr id="176" name="正方形/長方形 175"/>
              <p:cNvSpPr/>
              <p:nvPr/>
            </p:nvSpPr>
            <p:spPr>
              <a:xfrm>
                <a:off x="435302" y="2309535"/>
                <a:ext cx="1720962" cy="11658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7" name="台形 176"/>
              <p:cNvSpPr/>
              <p:nvPr/>
            </p:nvSpPr>
            <p:spPr>
              <a:xfrm>
                <a:off x="268757" y="3519884"/>
                <a:ext cx="2054051" cy="199245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8" name="グループ化 177"/>
              <p:cNvGrpSpPr/>
              <p:nvPr/>
            </p:nvGrpSpPr>
            <p:grpSpPr>
              <a:xfrm>
                <a:off x="435302" y="3462983"/>
                <a:ext cx="1720962" cy="56901"/>
                <a:chOff x="1064568" y="2852936"/>
                <a:chExt cx="2232248" cy="1016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88" name="正方形/長方形 187"/>
                <p:cNvSpPr/>
                <p:nvPr/>
              </p:nvSpPr>
              <p:spPr>
                <a:xfrm>
                  <a:off x="1064568" y="2852936"/>
                  <a:ext cx="2232248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>
                <a:xfrm>
                  <a:off x="1203251" y="2852936"/>
                  <a:ext cx="1954882" cy="101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>
                <a:xfrm>
                  <a:off x="1493317" y="2852936"/>
                  <a:ext cx="1374750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79" name="正方形/長方形 178"/>
              <p:cNvSpPr/>
              <p:nvPr/>
            </p:nvSpPr>
            <p:spPr>
              <a:xfrm>
                <a:off x="268757" y="3719130"/>
                <a:ext cx="2054051" cy="111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台形 179"/>
              <p:cNvSpPr/>
              <p:nvPr/>
            </p:nvSpPr>
            <p:spPr>
              <a:xfrm>
                <a:off x="921678" y="3666560"/>
                <a:ext cx="748208" cy="52570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81" name="グループ化 180"/>
              <p:cNvGrpSpPr/>
              <p:nvPr/>
            </p:nvGrpSpPr>
            <p:grpSpPr>
              <a:xfrm>
                <a:off x="414171" y="3519885"/>
                <a:ext cx="1763224" cy="120917"/>
                <a:chOff x="1037159" y="3665860"/>
                <a:chExt cx="2287066" cy="181001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85" name="台形 184"/>
                <p:cNvSpPr/>
                <p:nvPr/>
              </p:nvSpPr>
              <p:spPr>
                <a:xfrm>
                  <a:off x="1148284" y="3665860"/>
                  <a:ext cx="2064816" cy="5524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台形 185"/>
                <p:cNvSpPr/>
                <p:nvPr/>
              </p:nvSpPr>
              <p:spPr>
                <a:xfrm>
                  <a:off x="1100659" y="3719190"/>
                  <a:ext cx="2160066" cy="5906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台形 186"/>
                <p:cNvSpPr/>
                <p:nvPr/>
              </p:nvSpPr>
              <p:spPr>
                <a:xfrm>
                  <a:off x="1037159" y="3778275"/>
                  <a:ext cx="2287066" cy="68586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2" name="正方形/長方形 181"/>
              <p:cNvSpPr/>
              <p:nvPr/>
            </p:nvSpPr>
            <p:spPr>
              <a:xfrm>
                <a:off x="499843" y="2363206"/>
                <a:ext cx="1591879" cy="10584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532066" y="2395930"/>
                <a:ext cx="1527434" cy="99302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268757" y="3782772"/>
                <a:ext cx="2054051" cy="5727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6" name="グループ化 155"/>
            <p:cNvGrpSpPr/>
            <p:nvPr/>
          </p:nvGrpSpPr>
          <p:grpSpPr>
            <a:xfrm>
              <a:off x="2780889" y="4205781"/>
              <a:ext cx="1125729" cy="505032"/>
              <a:chOff x="7931391" y="4707045"/>
              <a:chExt cx="1172934" cy="526210"/>
            </a:xfrm>
          </p:grpSpPr>
          <p:grpSp>
            <p:nvGrpSpPr>
              <p:cNvPr id="157" name="グループ化 156"/>
              <p:cNvGrpSpPr/>
              <p:nvPr/>
            </p:nvGrpSpPr>
            <p:grpSpPr>
              <a:xfrm>
                <a:off x="7931391" y="4723353"/>
                <a:ext cx="506933" cy="509902"/>
                <a:chOff x="3409206" y="2305507"/>
                <a:chExt cx="506933" cy="509902"/>
              </a:xfrm>
            </p:grpSpPr>
            <p:sp>
              <p:nvSpPr>
                <p:cNvPr id="173" name="パイ 172"/>
                <p:cNvSpPr/>
                <p:nvPr/>
              </p:nvSpPr>
              <p:spPr>
                <a:xfrm>
                  <a:off x="3412083" y="2311353"/>
                  <a:ext cx="504056" cy="504056"/>
                </a:xfrm>
                <a:prstGeom prst="pi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4" name="パイ 173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5" name="パイ 174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>
                <a:off x="8516950" y="4707045"/>
                <a:ext cx="587375" cy="523875"/>
                <a:chOff x="4025900" y="2260600"/>
                <a:chExt cx="587375" cy="523875"/>
              </a:xfrm>
            </p:grpSpPr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4102497" y="2305506"/>
                  <a:ext cx="463153" cy="475421"/>
                  <a:chOff x="4102497" y="2139950"/>
                  <a:chExt cx="463153" cy="640978"/>
                </a:xfrm>
              </p:grpSpPr>
              <p:sp>
                <p:nvSpPr>
                  <p:cNvPr id="161" name="1 つの角を丸めた四角形 160"/>
                  <p:cNvSpPr/>
                  <p:nvPr/>
                </p:nvSpPr>
                <p:spPr>
                  <a:xfrm>
                    <a:off x="4102497" y="2492896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2" name="1 つの角を丸めた四角形 161"/>
                  <p:cNvSpPr/>
                  <p:nvPr/>
                </p:nvSpPr>
                <p:spPr>
                  <a:xfrm>
                    <a:off x="4235847" y="2348880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3" name="1 つの角を丸めた四角形 162"/>
                  <p:cNvSpPr/>
                  <p:nvPr/>
                </p:nvSpPr>
                <p:spPr>
                  <a:xfrm>
                    <a:off x="4366022" y="23050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4" name="1 つの角を丸めた四角形 163"/>
                  <p:cNvSpPr/>
                  <p:nvPr/>
                </p:nvSpPr>
                <p:spPr>
                  <a:xfrm>
                    <a:off x="4493022" y="25336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" name="1 つの角を丸めた四角形 164"/>
                  <p:cNvSpPr/>
                  <p:nvPr/>
                </p:nvSpPr>
                <p:spPr>
                  <a:xfrm>
                    <a:off x="4102497" y="2398973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" name="1 つの角を丸めた四角形 165"/>
                  <p:cNvSpPr/>
                  <p:nvPr/>
                </p:nvSpPr>
                <p:spPr>
                  <a:xfrm>
                    <a:off x="4235847" y="2272426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" name="1 つの角を丸めた四角形 166"/>
                  <p:cNvSpPr/>
                  <p:nvPr/>
                </p:nvSpPr>
                <p:spPr>
                  <a:xfrm>
                    <a:off x="4366022" y="2251075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8" name="1 つの角を丸めた四角形 167"/>
                  <p:cNvSpPr/>
                  <p:nvPr/>
                </p:nvSpPr>
                <p:spPr>
                  <a:xfrm>
                    <a:off x="4493022" y="2479675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9" name="1 つの角を丸めた四角形 168"/>
                  <p:cNvSpPr/>
                  <p:nvPr/>
                </p:nvSpPr>
                <p:spPr>
                  <a:xfrm>
                    <a:off x="4102497" y="2287848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" name="1 つの角を丸めた四角形 169"/>
                  <p:cNvSpPr/>
                  <p:nvPr/>
                </p:nvSpPr>
                <p:spPr>
                  <a:xfrm>
                    <a:off x="4235847" y="2161301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1" name="1 つの角を丸めた四角形 170"/>
                  <p:cNvSpPr/>
                  <p:nvPr/>
                </p:nvSpPr>
                <p:spPr>
                  <a:xfrm>
                    <a:off x="4366022" y="21399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" name="1 つの角を丸めた四角形 171"/>
                  <p:cNvSpPr/>
                  <p:nvPr/>
                </p:nvSpPr>
                <p:spPr>
                  <a:xfrm>
                    <a:off x="4493022" y="23685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0" name="フリーフォーム 159"/>
                <p:cNvSpPr/>
                <p:nvPr/>
              </p:nvSpPr>
              <p:spPr>
                <a:xfrm>
                  <a:off x="4025900" y="2260600"/>
                  <a:ext cx="587375" cy="523875"/>
                </a:xfrm>
                <a:custGeom>
                  <a:avLst/>
                  <a:gdLst>
                    <a:gd name="connsiteX0" fmla="*/ 587375 w 587375"/>
                    <a:gd name="connsiteY0" fmla="*/ 523875 h 523875"/>
                    <a:gd name="connsiteX1" fmla="*/ 0 w 587375"/>
                    <a:gd name="connsiteY1" fmla="*/ 523875 h 523875"/>
                    <a:gd name="connsiteX2" fmla="*/ 0 w 587375"/>
                    <a:gd name="connsiteY2" fmla="*/ 0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7375" h="523875">
                      <a:moveTo>
                        <a:pt x="587375" y="523875"/>
                      </a:moveTo>
                      <a:lnTo>
                        <a:pt x="0" y="5238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191" name="グループ化 190"/>
          <p:cNvGrpSpPr/>
          <p:nvPr/>
        </p:nvGrpSpPr>
        <p:grpSpPr>
          <a:xfrm>
            <a:off x="2312774" y="2960040"/>
            <a:ext cx="1627711" cy="1212838"/>
            <a:chOff x="2529899" y="2511511"/>
            <a:chExt cx="1627711" cy="1212838"/>
          </a:xfrm>
        </p:grpSpPr>
        <p:grpSp>
          <p:nvGrpSpPr>
            <p:cNvPr id="192" name="グループ化 191"/>
            <p:cNvGrpSpPr/>
            <p:nvPr/>
          </p:nvGrpSpPr>
          <p:grpSpPr>
            <a:xfrm>
              <a:off x="2529899" y="2511511"/>
              <a:ext cx="1627711" cy="1212838"/>
              <a:chOff x="268757" y="2309535"/>
              <a:chExt cx="2054051" cy="1530512"/>
            </a:xfrm>
          </p:grpSpPr>
          <p:sp>
            <p:nvSpPr>
              <p:cNvPr id="200" name="正方形/長方形 199"/>
              <p:cNvSpPr/>
              <p:nvPr/>
            </p:nvSpPr>
            <p:spPr>
              <a:xfrm>
                <a:off x="435302" y="2309535"/>
                <a:ext cx="1720962" cy="11658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" name="台形 200"/>
              <p:cNvSpPr/>
              <p:nvPr/>
            </p:nvSpPr>
            <p:spPr>
              <a:xfrm>
                <a:off x="268757" y="3519884"/>
                <a:ext cx="2054051" cy="199245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>
                <a:off x="435302" y="3462983"/>
                <a:ext cx="1720962" cy="56901"/>
                <a:chOff x="1064568" y="2852936"/>
                <a:chExt cx="2232248" cy="1016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212" name="正方形/長方形 211"/>
                <p:cNvSpPr/>
                <p:nvPr/>
              </p:nvSpPr>
              <p:spPr>
                <a:xfrm>
                  <a:off x="1064568" y="2852936"/>
                  <a:ext cx="2232248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>
                <a:xfrm>
                  <a:off x="1203251" y="2852936"/>
                  <a:ext cx="1954882" cy="101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4" name="正方形/長方形 213"/>
                <p:cNvSpPr/>
                <p:nvPr/>
              </p:nvSpPr>
              <p:spPr>
                <a:xfrm>
                  <a:off x="1493317" y="2852936"/>
                  <a:ext cx="1374750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3" name="正方形/長方形 202"/>
              <p:cNvSpPr/>
              <p:nvPr/>
            </p:nvSpPr>
            <p:spPr>
              <a:xfrm>
                <a:off x="268757" y="3719130"/>
                <a:ext cx="2054051" cy="111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" name="台形 203"/>
              <p:cNvSpPr/>
              <p:nvPr/>
            </p:nvSpPr>
            <p:spPr>
              <a:xfrm>
                <a:off x="921678" y="3666560"/>
                <a:ext cx="748208" cy="52570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5" name="グループ化 204"/>
              <p:cNvGrpSpPr/>
              <p:nvPr/>
            </p:nvGrpSpPr>
            <p:grpSpPr>
              <a:xfrm>
                <a:off x="414171" y="3519885"/>
                <a:ext cx="1763224" cy="120917"/>
                <a:chOff x="1037159" y="3665860"/>
                <a:chExt cx="2287066" cy="181001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209" name="台形 208"/>
                <p:cNvSpPr/>
                <p:nvPr/>
              </p:nvSpPr>
              <p:spPr>
                <a:xfrm>
                  <a:off x="1148284" y="3665860"/>
                  <a:ext cx="2064816" cy="5524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台形 209"/>
                <p:cNvSpPr/>
                <p:nvPr/>
              </p:nvSpPr>
              <p:spPr>
                <a:xfrm>
                  <a:off x="1100659" y="3719190"/>
                  <a:ext cx="2160066" cy="5906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台形 210"/>
                <p:cNvSpPr/>
                <p:nvPr/>
              </p:nvSpPr>
              <p:spPr>
                <a:xfrm>
                  <a:off x="1037159" y="3778275"/>
                  <a:ext cx="2287066" cy="68586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6" name="正方形/長方形 205"/>
              <p:cNvSpPr/>
              <p:nvPr/>
            </p:nvSpPr>
            <p:spPr>
              <a:xfrm>
                <a:off x="499843" y="2363206"/>
                <a:ext cx="1591879" cy="10584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532066" y="2395930"/>
                <a:ext cx="1527434" cy="99302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268757" y="3782772"/>
                <a:ext cx="2054051" cy="5727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3" name="グループ化 192"/>
            <p:cNvGrpSpPr/>
            <p:nvPr/>
          </p:nvGrpSpPr>
          <p:grpSpPr>
            <a:xfrm>
              <a:off x="3033922" y="2640057"/>
              <a:ext cx="642798" cy="647218"/>
              <a:chOff x="5394255" y="2504072"/>
              <a:chExt cx="802188" cy="807705"/>
            </a:xfrm>
          </p:grpSpPr>
          <p:sp>
            <p:nvSpPr>
              <p:cNvPr id="194" name="パイ 193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パイ 194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パイ 195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パイ 196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パイ 197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パイ 198"/>
              <p:cNvSpPr/>
              <p:nvPr/>
            </p:nvSpPr>
            <p:spPr>
              <a:xfrm>
                <a:off x="5466263" y="2504072"/>
                <a:ext cx="730180" cy="730180"/>
              </a:xfrm>
              <a:prstGeom prst="pie">
                <a:avLst>
                  <a:gd name="adj1" fmla="val 17632843"/>
                  <a:gd name="adj2" fmla="val 20390167"/>
                </a:avLst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15" name="グループ化 214"/>
          <p:cNvGrpSpPr/>
          <p:nvPr/>
        </p:nvGrpSpPr>
        <p:grpSpPr>
          <a:xfrm>
            <a:off x="7917858" y="1370284"/>
            <a:ext cx="1599098" cy="931730"/>
            <a:chOff x="5218080" y="650294"/>
            <a:chExt cx="1137675" cy="662880"/>
          </a:xfrm>
        </p:grpSpPr>
        <p:sp>
          <p:nvSpPr>
            <p:cNvPr id="216" name="1 つの角を丸めた四角形 215"/>
            <p:cNvSpPr/>
            <p:nvPr/>
          </p:nvSpPr>
          <p:spPr>
            <a:xfrm>
              <a:off x="5285898" y="1095988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7" name="1 つの角を丸めた四角形 216"/>
            <p:cNvSpPr/>
            <p:nvPr/>
          </p:nvSpPr>
          <p:spPr>
            <a:xfrm>
              <a:off x="5403963" y="989170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8" name="1 つの角を丸めた四角形 217"/>
            <p:cNvSpPr/>
            <p:nvPr/>
          </p:nvSpPr>
          <p:spPr>
            <a:xfrm>
              <a:off x="5519217" y="956661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1 つの角を丸めた四角形 218"/>
            <p:cNvSpPr/>
            <p:nvPr/>
          </p:nvSpPr>
          <p:spPr>
            <a:xfrm>
              <a:off x="5631659" y="1126216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1 つの角を丸めた四角形 219"/>
            <p:cNvSpPr/>
            <p:nvPr/>
          </p:nvSpPr>
          <p:spPr>
            <a:xfrm>
              <a:off x="5403963" y="932463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1 つの角を丸めた四角形 220"/>
            <p:cNvSpPr/>
            <p:nvPr/>
          </p:nvSpPr>
          <p:spPr>
            <a:xfrm>
              <a:off x="5519217" y="916627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1 つの角を丸めた四角形 221"/>
            <p:cNvSpPr/>
            <p:nvPr/>
          </p:nvSpPr>
          <p:spPr>
            <a:xfrm>
              <a:off x="5631659" y="1086182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1 つの角を丸めた四角形 222"/>
            <p:cNvSpPr/>
            <p:nvPr/>
          </p:nvSpPr>
          <p:spPr>
            <a:xfrm>
              <a:off x="5285898" y="943902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1 つの角を丸めた四角形 223"/>
            <p:cNvSpPr/>
            <p:nvPr/>
          </p:nvSpPr>
          <p:spPr>
            <a:xfrm>
              <a:off x="5403963" y="850040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1 つの角を丸めた四角形 224"/>
            <p:cNvSpPr/>
            <p:nvPr/>
          </p:nvSpPr>
          <p:spPr>
            <a:xfrm>
              <a:off x="5519217" y="834204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1 つの角を丸めた四角形 225"/>
            <p:cNvSpPr/>
            <p:nvPr/>
          </p:nvSpPr>
          <p:spPr>
            <a:xfrm>
              <a:off x="5631659" y="1003759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27" name="グループ化 226"/>
            <p:cNvGrpSpPr/>
            <p:nvPr/>
          </p:nvGrpSpPr>
          <p:grpSpPr>
            <a:xfrm>
              <a:off x="5743055" y="650294"/>
              <a:ext cx="61492" cy="659332"/>
              <a:chOff x="3085720" y="1308655"/>
              <a:chExt cx="61492" cy="475421"/>
            </a:xfrm>
          </p:grpSpPr>
          <p:sp>
            <p:nvSpPr>
              <p:cNvPr id="245" name="1 つの角を丸めた四角形 244"/>
              <p:cNvSpPr/>
              <p:nvPr/>
            </p:nvSpPr>
            <p:spPr>
              <a:xfrm>
                <a:off x="30857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6" name="1 つの角を丸めた四角形 245"/>
              <p:cNvSpPr/>
              <p:nvPr/>
            </p:nvSpPr>
            <p:spPr>
              <a:xfrm>
                <a:off x="30857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7" name="1 つの角を丸めた四角形 246"/>
              <p:cNvSpPr/>
              <p:nvPr/>
            </p:nvSpPr>
            <p:spPr>
              <a:xfrm>
                <a:off x="30857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5857355" y="722302"/>
              <a:ext cx="61492" cy="587324"/>
              <a:chOff x="3200020" y="1308655"/>
              <a:chExt cx="61492" cy="475421"/>
            </a:xfrm>
          </p:grpSpPr>
          <p:sp>
            <p:nvSpPr>
              <p:cNvPr id="242" name="1 つの角を丸めた四角形 241"/>
              <p:cNvSpPr/>
              <p:nvPr/>
            </p:nvSpPr>
            <p:spPr>
              <a:xfrm>
                <a:off x="32000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3" name="1 つの角を丸めた四角形 242"/>
              <p:cNvSpPr/>
              <p:nvPr/>
            </p:nvSpPr>
            <p:spPr>
              <a:xfrm>
                <a:off x="32000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4" name="1 つの角を丸めた四角形 243"/>
              <p:cNvSpPr/>
              <p:nvPr/>
            </p:nvSpPr>
            <p:spPr>
              <a:xfrm>
                <a:off x="32000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>
              <a:off x="5971655" y="956661"/>
              <a:ext cx="61492" cy="352964"/>
              <a:chOff x="3314320" y="1308655"/>
              <a:chExt cx="61492" cy="475421"/>
            </a:xfrm>
          </p:grpSpPr>
          <p:sp>
            <p:nvSpPr>
              <p:cNvPr id="239" name="1 つの角を丸めた四角形 238"/>
              <p:cNvSpPr/>
              <p:nvPr/>
            </p:nvSpPr>
            <p:spPr>
              <a:xfrm>
                <a:off x="33143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1 つの角を丸めた四角形 239"/>
              <p:cNvSpPr/>
              <p:nvPr/>
            </p:nvSpPr>
            <p:spPr>
              <a:xfrm>
                <a:off x="33143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1" name="1 つの角を丸めた四角形 240"/>
              <p:cNvSpPr/>
              <p:nvPr/>
            </p:nvSpPr>
            <p:spPr>
              <a:xfrm>
                <a:off x="33143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0" name="1 つの角を丸めた四角形 229"/>
            <p:cNvSpPr/>
            <p:nvPr/>
          </p:nvSpPr>
          <p:spPr>
            <a:xfrm>
              <a:off x="6090718" y="956661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1 つの角を丸めた四角形 230"/>
            <p:cNvSpPr/>
            <p:nvPr/>
          </p:nvSpPr>
          <p:spPr>
            <a:xfrm>
              <a:off x="6090718" y="916627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1 つの角を丸めた四角形 231"/>
            <p:cNvSpPr/>
            <p:nvPr/>
          </p:nvSpPr>
          <p:spPr>
            <a:xfrm>
              <a:off x="6090718" y="834204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6209780" y="1017854"/>
              <a:ext cx="61492" cy="291771"/>
              <a:chOff x="3552445" y="1308655"/>
              <a:chExt cx="61492" cy="475421"/>
            </a:xfrm>
          </p:grpSpPr>
          <p:sp>
            <p:nvSpPr>
              <p:cNvPr id="236" name="1 つの角を丸めた四角形 235"/>
              <p:cNvSpPr/>
              <p:nvPr/>
            </p:nvSpPr>
            <p:spPr>
              <a:xfrm>
                <a:off x="3552445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1 つの角を丸めた四角形 236"/>
              <p:cNvSpPr/>
              <p:nvPr/>
            </p:nvSpPr>
            <p:spPr>
              <a:xfrm>
                <a:off x="3552445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8" name="1 つの角を丸めた四角形 237"/>
              <p:cNvSpPr/>
              <p:nvPr/>
            </p:nvSpPr>
            <p:spPr>
              <a:xfrm>
                <a:off x="3552445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4" name="フリーフォーム 233"/>
            <p:cNvSpPr/>
            <p:nvPr/>
          </p:nvSpPr>
          <p:spPr>
            <a:xfrm>
              <a:off x="5218080" y="650294"/>
              <a:ext cx="1137675" cy="662880"/>
            </a:xfrm>
            <a:custGeom>
              <a:avLst/>
              <a:gdLst>
                <a:gd name="connsiteX0" fmla="*/ 587375 w 587375"/>
                <a:gd name="connsiteY0" fmla="*/ 523875 h 523875"/>
                <a:gd name="connsiteX1" fmla="*/ 0 w 587375"/>
                <a:gd name="connsiteY1" fmla="*/ 523875 h 523875"/>
                <a:gd name="connsiteX2" fmla="*/ 0 w 587375"/>
                <a:gd name="connsiteY2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7375" h="523875">
                  <a:moveTo>
                    <a:pt x="587375" y="523875"/>
                  </a:moveTo>
                  <a:lnTo>
                    <a:pt x="0" y="523875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フリーフォーム 234"/>
            <p:cNvSpPr/>
            <p:nvPr/>
          </p:nvSpPr>
          <p:spPr>
            <a:xfrm>
              <a:off x="5298141" y="699505"/>
              <a:ext cx="945357" cy="373857"/>
            </a:xfrm>
            <a:custGeom>
              <a:avLst/>
              <a:gdLst>
                <a:gd name="connsiteX0" fmla="*/ 0 w 945357"/>
                <a:gd name="connsiteY0" fmla="*/ 104775 h 373857"/>
                <a:gd name="connsiteX1" fmla="*/ 107157 w 945357"/>
                <a:gd name="connsiteY1" fmla="*/ 0 h 373857"/>
                <a:gd name="connsiteX2" fmla="*/ 247650 w 945357"/>
                <a:gd name="connsiteY2" fmla="*/ 207169 h 373857"/>
                <a:gd name="connsiteX3" fmla="*/ 366713 w 945357"/>
                <a:gd name="connsiteY3" fmla="*/ 147638 h 373857"/>
                <a:gd name="connsiteX4" fmla="*/ 478632 w 945357"/>
                <a:gd name="connsiteY4" fmla="*/ 283369 h 373857"/>
                <a:gd name="connsiteX5" fmla="*/ 588169 w 945357"/>
                <a:gd name="connsiteY5" fmla="*/ 192882 h 373857"/>
                <a:gd name="connsiteX6" fmla="*/ 707232 w 945357"/>
                <a:gd name="connsiteY6" fmla="*/ 338138 h 373857"/>
                <a:gd name="connsiteX7" fmla="*/ 821532 w 945357"/>
                <a:gd name="connsiteY7" fmla="*/ 235744 h 373857"/>
                <a:gd name="connsiteX8" fmla="*/ 945357 w 945357"/>
                <a:gd name="connsiteY8" fmla="*/ 373857 h 37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5357" h="373857">
                  <a:moveTo>
                    <a:pt x="0" y="104775"/>
                  </a:moveTo>
                  <a:lnTo>
                    <a:pt x="107157" y="0"/>
                  </a:lnTo>
                  <a:lnTo>
                    <a:pt x="247650" y="207169"/>
                  </a:lnTo>
                  <a:lnTo>
                    <a:pt x="366713" y="147638"/>
                  </a:lnTo>
                  <a:lnTo>
                    <a:pt x="478632" y="283369"/>
                  </a:lnTo>
                  <a:lnTo>
                    <a:pt x="588169" y="192882"/>
                  </a:lnTo>
                  <a:lnTo>
                    <a:pt x="707232" y="338138"/>
                  </a:lnTo>
                  <a:lnTo>
                    <a:pt x="821532" y="235744"/>
                  </a:lnTo>
                  <a:lnTo>
                    <a:pt x="945357" y="373857"/>
                  </a:lnTo>
                </a:path>
              </a:pathLst>
            </a:cu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7809332" y="5162436"/>
            <a:ext cx="1807663" cy="810965"/>
            <a:chOff x="7931391" y="4707045"/>
            <a:chExt cx="1172934" cy="526210"/>
          </a:xfrm>
        </p:grpSpPr>
        <p:grpSp>
          <p:nvGrpSpPr>
            <p:cNvPr id="249" name="グループ化 248"/>
            <p:cNvGrpSpPr/>
            <p:nvPr/>
          </p:nvGrpSpPr>
          <p:grpSpPr>
            <a:xfrm>
              <a:off x="7931391" y="4723353"/>
              <a:ext cx="506933" cy="509902"/>
              <a:chOff x="3409206" y="2305507"/>
              <a:chExt cx="506933" cy="509902"/>
            </a:xfrm>
          </p:grpSpPr>
          <p:sp>
            <p:nvSpPr>
              <p:cNvPr id="265" name="パイ 264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パイ 265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パイ 266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8516950" y="4707045"/>
              <a:ext cx="587375" cy="523875"/>
              <a:chOff x="4025900" y="2260600"/>
              <a:chExt cx="587375" cy="523875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4102497" y="2305506"/>
                <a:ext cx="463153" cy="475421"/>
                <a:chOff x="4102497" y="2139950"/>
                <a:chExt cx="463153" cy="640978"/>
              </a:xfrm>
            </p:grpSpPr>
            <p:sp>
              <p:nvSpPr>
                <p:cNvPr id="253" name="1 つの角を丸めた四角形 252"/>
                <p:cNvSpPr/>
                <p:nvPr/>
              </p:nvSpPr>
              <p:spPr>
                <a:xfrm>
                  <a:off x="4102497" y="2492896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1 つの角を丸めた四角形 253"/>
                <p:cNvSpPr/>
                <p:nvPr/>
              </p:nvSpPr>
              <p:spPr>
                <a:xfrm>
                  <a:off x="4235847" y="2348880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" name="1 つの角を丸めた四角形 254"/>
                <p:cNvSpPr/>
                <p:nvPr/>
              </p:nvSpPr>
              <p:spPr>
                <a:xfrm>
                  <a:off x="4366022" y="23050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" name="1 つの角を丸めた四角形 255"/>
                <p:cNvSpPr/>
                <p:nvPr/>
              </p:nvSpPr>
              <p:spPr>
                <a:xfrm>
                  <a:off x="4493022" y="25336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1 つの角を丸めた四角形 256"/>
                <p:cNvSpPr/>
                <p:nvPr/>
              </p:nvSpPr>
              <p:spPr>
                <a:xfrm>
                  <a:off x="4102497" y="2398973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" name="1 つの角を丸めた四角形 257"/>
                <p:cNvSpPr/>
                <p:nvPr/>
              </p:nvSpPr>
              <p:spPr>
                <a:xfrm>
                  <a:off x="4235847" y="2272426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" name="1 つの角を丸めた四角形 258"/>
                <p:cNvSpPr/>
                <p:nvPr/>
              </p:nvSpPr>
              <p:spPr>
                <a:xfrm>
                  <a:off x="4366022" y="2251075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1 つの角を丸めた四角形 259"/>
                <p:cNvSpPr/>
                <p:nvPr/>
              </p:nvSpPr>
              <p:spPr>
                <a:xfrm>
                  <a:off x="4493022" y="2479675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1" name="1 つの角を丸めた四角形 260"/>
                <p:cNvSpPr/>
                <p:nvPr/>
              </p:nvSpPr>
              <p:spPr>
                <a:xfrm>
                  <a:off x="4102497" y="2287848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2" name="1 つの角を丸めた四角形 261"/>
                <p:cNvSpPr/>
                <p:nvPr/>
              </p:nvSpPr>
              <p:spPr>
                <a:xfrm>
                  <a:off x="4235847" y="2161301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3" name="1 つの角を丸めた四角形 262"/>
                <p:cNvSpPr/>
                <p:nvPr/>
              </p:nvSpPr>
              <p:spPr>
                <a:xfrm>
                  <a:off x="4366022" y="21399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4" name="1 つの角を丸めた四角形 263"/>
                <p:cNvSpPr/>
                <p:nvPr/>
              </p:nvSpPr>
              <p:spPr>
                <a:xfrm>
                  <a:off x="4493022" y="23685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52" name="フリーフォーム 251"/>
              <p:cNvSpPr/>
              <p:nvPr/>
            </p:nvSpPr>
            <p:spPr>
              <a:xfrm>
                <a:off x="4025900" y="2260600"/>
                <a:ext cx="587375" cy="523875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68" name="グループ化 267"/>
          <p:cNvGrpSpPr/>
          <p:nvPr/>
        </p:nvGrpSpPr>
        <p:grpSpPr>
          <a:xfrm>
            <a:off x="8142358" y="2980294"/>
            <a:ext cx="1150098" cy="1158006"/>
            <a:chOff x="5394255" y="2504072"/>
            <a:chExt cx="802188" cy="807705"/>
          </a:xfrm>
        </p:grpSpPr>
        <p:sp>
          <p:nvSpPr>
            <p:cNvPr id="269" name="パイ 268"/>
            <p:cNvSpPr/>
            <p:nvPr/>
          </p:nvSpPr>
          <p:spPr>
            <a:xfrm>
              <a:off x="5397132" y="2581597"/>
              <a:ext cx="730180" cy="730180"/>
            </a:xfrm>
            <a:prstGeom prst="pi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パイ 269"/>
            <p:cNvSpPr/>
            <p:nvPr/>
          </p:nvSpPr>
          <p:spPr>
            <a:xfrm>
              <a:off x="5394255" y="2575751"/>
              <a:ext cx="730180" cy="730180"/>
            </a:xfrm>
            <a:prstGeom prst="pie">
              <a:avLst>
                <a:gd name="adj1" fmla="val 5406778"/>
                <a:gd name="adj2" fmla="val 7894194"/>
              </a:avLst>
            </a:pr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パイ 270"/>
            <p:cNvSpPr/>
            <p:nvPr/>
          </p:nvSpPr>
          <p:spPr>
            <a:xfrm>
              <a:off x="5394255" y="2575751"/>
              <a:ext cx="730180" cy="730180"/>
            </a:xfrm>
            <a:prstGeom prst="pie">
              <a:avLst>
                <a:gd name="adj1" fmla="val 10470102"/>
                <a:gd name="adj2" fmla="val 17245935"/>
              </a:avLst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パイ 271"/>
            <p:cNvSpPr/>
            <p:nvPr/>
          </p:nvSpPr>
          <p:spPr>
            <a:xfrm>
              <a:off x="5394255" y="2575751"/>
              <a:ext cx="730180" cy="730180"/>
            </a:xfrm>
            <a:prstGeom prst="pie">
              <a:avLst>
                <a:gd name="adj1" fmla="val 7670172"/>
                <a:gd name="adj2" fmla="val 10728078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パイ 272"/>
            <p:cNvSpPr/>
            <p:nvPr/>
          </p:nvSpPr>
          <p:spPr>
            <a:xfrm>
              <a:off x="5397132" y="2581597"/>
              <a:ext cx="730180" cy="730180"/>
            </a:xfrm>
            <a:prstGeom prst="pie">
              <a:avLst>
                <a:gd name="adj1" fmla="val 20595162"/>
                <a:gd name="adj2" fmla="val 3525373"/>
              </a:avLst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パイ 273"/>
            <p:cNvSpPr/>
            <p:nvPr/>
          </p:nvSpPr>
          <p:spPr>
            <a:xfrm>
              <a:off x="5466263" y="2504072"/>
              <a:ext cx="730180" cy="730180"/>
            </a:xfrm>
            <a:prstGeom prst="pie">
              <a:avLst>
                <a:gd name="adj1" fmla="val 17632843"/>
                <a:gd name="adj2" fmla="val 20390167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6123359" y="4729200"/>
            <a:ext cx="1442762" cy="1585401"/>
            <a:chOff x="3135221" y="2023321"/>
            <a:chExt cx="1624072" cy="1784636"/>
          </a:xfrm>
        </p:grpSpPr>
        <p:sp>
          <p:nvSpPr>
            <p:cNvPr id="276" name="円/楕円 275"/>
            <p:cNvSpPr/>
            <p:nvPr/>
          </p:nvSpPr>
          <p:spPr>
            <a:xfrm>
              <a:off x="4659221" y="3718370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3145871" y="3718370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3172931" y="3290759"/>
              <a:ext cx="1564045" cy="445328"/>
              <a:chOff x="3172931" y="3290759"/>
              <a:chExt cx="1584176" cy="445328"/>
            </a:xfrm>
          </p:grpSpPr>
          <p:sp>
            <p:nvSpPr>
              <p:cNvPr id="305" name="正方形/長方形 304"/>
              <p:cNvSpPr/>
              <p:nvPr/>
            </p:nvSpPr>
            <p:spPr>
              <a:xfrm>
                <a:off x="3172931" y="3290759"/>
                <a:ext cx="158417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3172931" y="3682519"/>
                <a:ext cx="1584176" cy="535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9" name="正方形/長方形 278"/>
            <p:cNvSpPr/>
            <p:nvPr/>
          </p:nvSpPr>
          <p:spPr>
            <a:xfrm>
              <a:off x="3152800" y="2023321"/>
              <a:ext cx="1584176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3224808" y="2095329"/>
              <a:ext cx="1440160" cy="936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3154662" y="3103441"/>
              <a:ext cx="1585191" cy="614929"/>
              <a:chOff x="3154662" y="3284983"/>
              <a:chExt cx="1585191" cy="433387"/>
            </a:xfrm>
          </p:grpSpPr>
          <p:sp>
            <p:nvSpPr>
              <p:cNvPr id="303" name="正方形/長方形 302"/>
              <p:cNvSpPr/>
              <p:nvPr/>
            </p:nvSpPr>
            <p:spPr>
              <a:xfrm>
                <a:off x="3154662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>
              <a:xfrm>
                <a:off x="4667845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82" name="正方形/長方形 281"/>
            <p:cNvSpPr/>
            <p:nvPr/>
          </p:nvSpPr>
          <p:spPr>
            <a:xfrm>
              <a:off x="3135221" y="3682518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83" name="グループ化 282"/>
            <p:cNvGrpSpPr/>
            <p:nvPr/>
          </p:nvGrpSpPr>
          <p:grpSpPr>
            <a:xfrm>
              <a:off x="3349755" y="2311905"/>
              <a:ext cx="506933" cy="509902"/>
              <a:chOff x="3409206" y="2305507"/>
              <a:chExt cx="506933" cy="509902"/>
            </a:xfrm>
          </p:grpSpPr>
          <p:sp>
            <p:nvSpPr>
              <p:cNvPr id="300" name="パイ 299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パイ 300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パイ 301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4" name="正方形/長方形 283"/>
            <p:cNvSpPr/>
            <p:nvPr/>
          </p:nvSpPr>
          <p:spPr>
            <a:xfrm>
              <a:off x="4648404" y="3682518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85" name="グループ化 284"/>
            <p:cNvGrpSpPr/>
            <p:nvPr/>
          </p:nvGrpSpPr>
          <p:grpSpPr>
            <a:xfrm>
              <a:off x="3990608" y="2295597"/>
              <a:ext cx="587375" cy="523875"/>
              <a:chOff x="4025900" y="2260600"/>
              <a:chExt cx="587375" cy="523875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4102497" y="2305506"/>
                <a:ext cx="463153" cy="475421"/>
                <a:chOff x="4102497" y="2139950"/>
                <a:chExt cx="463153" cy="640978"/>
              </a:xfrm>
            </p:grpSpPr>
            <p:sp>
              <p:nvSpPr>
                <p:cNvPr id="288" name="1 つの角を丸めた四角形 287"/>
                <p:cNvSpPr/>
                <p:nvPr/>
              </p:nvSpPr>
              <p:spPr>
                <a:xfrm>
                  <a:off x="4102497" y="2492896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1 つの角を丸めた四角形 288"/>
                <p:cNvSpPr/>
                <p:nvPr/>
              </p:nvSpPr>
              <p:spPr>
                <a:xfrm>
                  <a:off x="4235847" y="2348880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1 つの角を丸めた四角形 289"/>
                <p:cNvSpPr/>
                <p:nvPr/>
              </p:nvSpPr>
              <p:spPr>
                <a:xfrm>
                  <a:off x="4366022" y="23050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1" name="1 つの角を丸めた四角形 290"/>
                <p:cNvSpPr/>
                <p:nvPr/>
              </p:nvSpPr>
              <p:spPr>
                <a:xfrm>
                  <a:off x="4493022" y="25336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2" name="1 つの角を丸めた四角形 291"/>
                <p:cNvSpPr/>
                <p:nvPr/>
              </p:nvSpPr>
              <p:spPr>
                <a:xfrm>
                  <a:off x="4102497" y="2398973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3" name="1 つの角を丸めた四角形 292"/>
                <p:cNvSpPr/>
                <p:nvPr/>
              </p:nvSpPr>
              <p:spPr>
                <a:xfrm>
                  <a:off x="4235847" y="2272426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4" name="1 つの角を丸めた四角形 293"/>
                <p:cNvSpPr/>
                <p:nvPr/>
              </p:nvSpPr>
              <p:spPr>
                <a:xfrm>
                  <a:off x="4366022" y="2251075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5" name="1 つの角を丸めた四角形 294"/>
                <p:cNvSpPr/>
                <p:nvPr/>
              </p:nvSpPr>
              <p:spPr>
                <a:xfrm>
                  <a:off x="4493022" y="2479675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6" name="1 つの角を丸めた四角形 295"/>
                <p:cNvSpPr/>
                <p:nvPr/>
              </p:nvSpPr>
              <p:spPr>
                <a:xfrm>
                  <a:off x="4102497" y="2287848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7" name="1 つの角を丸めた四角形 296"/>
                <p:cNvSpPr/>
                <p:nvPr/>
              </p:nvSpPr>
              <p:spPr>
                <a:xfrm>
                  <a:off x="4235847" y="2161301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8" name="1 つの角を丸めた四角形 297"/>
                <p:cNvSpPr/>
                <p:nvPr/>
              </p:nvSpPr>
              <p:spPr>
                <a:xfrm>
                  <a:off x="4366022" y="21399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1 つの角を丸めた四角形 298"/>
                <p:cNvSpPr/>
                <p:nvPr/>
              </p:nvSpPr>
              <p:spPr>
                <a:xfrm>
                  <a:off x="4493022" y="23685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7" name="フリーフォーム 286"/>
              <p:cNvSpPr/>
              <p:nvPr/>
            </p:nvSpPr>
            <p:spPr>
              <a:xfrm>
                <a:off x="4025900" y="2260600"/>
                <a:ext cx="587375" cy="523875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07" name="グループ化 306"/>
          <p:cNvGrpSpPr/>
          <p:nvPr/>
        </p:nvGrpSpPr>
        <p:grpSpPr>
          <a:xfrm>
            <a:off x="6123359" y="2777962"/>
            <a:ext cx="1442762" cy="1585401"/>
            <a:chOff x="2288704" y="2874680"/>
            <a:chExt cx="1624072" cy="1784636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2288704" y="2874680"/>
              <a:ext cx="1624072" cy="1784636"/>
              <a:chOff x="3135221" y="2023321"/>
              <a:chExt cx="1624072" cy="1784636"/>
            </a:xfrm>
          </p:grpSpPr>
          <p:sp>
            <p:nvSpPr>
              <p:cNvPr id="315" name="円/楕円 314"/>
              <p:cNvSpPr/>
              <p:nvPr/>
            </p:nvSpPr>
            <p:spPr>
              <a:xfrm>
                <a:off x="4659221" y="3718370"/>
                <a:ext cx="89587" cy="8958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6" name="円/楕円 315"/>
              <p:cNvSpPr/>
              <p:nvPr/>
            </p:nvSpPr>
            <p:spPr>
              <a:xfrm>
                <a:off x="3145871" y="3718370"/>
                <a:ext cx="89587" cy="8958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7" name="グループ化 316"/>
              <p:cNvGrpSpPr/>
              <p:nvPr/>
            </p:nvGrpSpPr>
            <p:grpSpPr>
              <a:xfrm>
                <a:off x="3172931" y="3290759"/>
                <a:ext cx="1564045" cy="445328"/>
                <a:chOff x="3172931" y="3290759"/>
                <a:chExt cx="1584176" cy="445328"/>
              </a:xfrm>
            </p:grpSpPr>
            <p:sp>
              <p:nvSpPr>
                <p:cNvPr id="325" name="正方形/長方形 324"/>
                <p:cNvSpPr/>
                <p:nvPr/>
              </p:nvSpPr>
              <p:spPr>
                <a:xfrm>
                  <a:off x="3172931" y="3290759"/>
                  <a:ext cx="1584176" cy="4571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>
                <a:xfrm>
                  <a:off x="3172931" y="3682519"/>
                  <a:ext cx="1584176" cy="5356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18" name="正方形/長方形 317"/>
              <p:cNvSpPr/>
              <p:nvPr/>
            </p:nvSpPr>
            <p:spPr>
              <a:xfrm>
                <a:off x="3152800" y="2023321"/>
                <a:ext cx="1584176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9" name="正方形/長方形 318"/>
              <p:cNvSpPr/>
              <p:nvPr/>
            </p:nvSpPr>
            <p:spPr>
              <a:xfrm>
                <a:off x="3224808" y="2095329"/>
                <a:ext cx="1440160" cy="9361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0" name="グループ化 319"/>
              <p:cNvGrpSpPr/>
              <p:nvPr/>
            </p:nvGrpSpPr>
            <p:grpSpPr>
              <a:xfrm>
                <a:off x="3154662" y="3103441"/>
                <a:ext cx="1585191" cy="614929"/>
                <a:chOff x="3154662" y="3284983"/>
                <a:chExt cx="1585191" cy="433387"/>
              </a:xfrm>
            </p:grpSpPr>
            <p:sp>
              <p:nvSpPr>
                <p:cNvPr id="323" name="正方形/長方形 322"/>
                <p:cNvSpPr/>
                <p:nvPr/>
              </p:nvSpPr>
              <p:spPr>
                <a:xfrm>
                  <a:off x="3154662" y="3284983"/>
                  <a:ext cx="72008" cy="4333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>
                <a:xfrm>
                  <a:off x="4667845" y="3284983"/>
                  <a:ext cx="72008" cy="4333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21" name="正方形/長方形 320"/>
              <p:cNvSpPr/>
              <p:nvPr/>
            </p:nvSpPr>
            <p:spPr>
              <a:xfrm>
                <a:off x="3135221" y="3682518"/>
                <a:ext cx="110889" cy="53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2" name="正方形/長方形 321"/>
              <p:cNvSpPr/>
              <p:nvPr/>
            </p:nvSpPr>
            <p:spPr>
              <a:xfrm>
                <a:off x="4648404" y="3682518"/>
                <a:ext cx="110889" cy="53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9" name="パイ 308"/>
            <p:cNvSpPr/>
            <p:nvPr/>
          </p:nvSpPr>
          <p:spPr>
            <a:xfrm>
              <a:off x="2739797" y="3056048"/>
              <a:ext cx="730180" cy="730180"/>
            </a:xfrm>
            <a:prstGeom prst="pi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0" name="パイ 309"/>
            <p:cNvSpPr/>
            <p:nvPr/>
          </p:nvSpPr>
          <p:spPr>
            <a:xfrm>
              <a:off x="2736920" y="3050202"/>
              <a:ext cx="730180" cy="730180"/>
            </a:xfrm>
            <a:prstGeom prst="pie">
              <a:avLst>
                <a:gd name="adj1" fmla="val 5406778"/>
                <a:gd name="adj2" fmla="val 7894194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1" name="パイ 310"/>
            <p:cNvSpPr/>
            <p:nvPr/>
          </p:nvSpPr>
          <p:spPr>
            <a:xfrm>
              <a:off x="2736920" y="3050202"/>
              <a:ext cx="730180" cy="730180"/>
            </a:xfrm>
            <a:prstGeom prst="pie">
              <a:avLst>
                <a:gd name="adj1" fmla="val 10470102"/>
                <a:gd name="adj2" fmla="val 17245935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2" name="パイ 311"/>
            <p:cNvSpPr/>
            <p:nvPr/>
          </p:nvSpPr>
          <p:spPr>
            <a:xfrm>
              <a:off x="2736920" y="3050202"/>
              <a:ext cx="730180" cy="730180"/>
            </a:xfrm>
            <a:prstGeom prst="pie">
              <a:avLst>
                <a:gd name="adj1" fmla="val 7670172"/>
                <a:gd name="adj2" fmla="val 10728078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3" name="パイ 312"/>
            <p:cNvSpPr/>
            <p:nvPr/>
          </p:nvSpPr>
          <p:spPr>
            <a:xfrm>
              <a:off x="2739797" y="3056048"/>
              <a:ext cx="730180" cy="730180"/>
            </a:xfrm>
            <a:prstGeom prst="pie">
              <a:avLst>
                <a:gd name="adj1" fmla="val 20595162"/>
                <a:gd name="adj2" fmla="val 3525373"/>
              </a:avLst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4" name="パイ 313"/>
            <p:cNvSpPr/>
            <p:nvPr/>
          </p:nvSpPr>
          <p:spPr>
            <a:xfrm>
              <a:off x="2808928" y="2978523"/>
              <a:ext cx="730180" cy="730180"/>
            </a:xfrm>
            <a:prstGeom prst="pie">
              <a:avLst>
                <a:gd name="adj1" fmla="val 17632843"/>
                <a:gd name="adj2" fmla="val 20390167"/>
              </a:avLst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7" name="グループ化 326"/>
          <p:cNvGrpSpPr/>
          <p:nvPr/>
        </p:nvGrpSpPr>
        <p:grpSpPr>
          <a:xfrm>
            <a:off x="6123359" y="833068"/>
            <a:ext cx="1442762" cy="1585401"/>
            <a:chOff x="2288704" y="908720"/>
            <a:chExt cx="1624072" cy="1784636"/>
          </a:xfrm>
        </p:grpSpPr>
        <p:sp>
          <p:nvSpPr>
            <p:cNvPr id="328" name="円/楕円 327"/>
            <p:cNvSpPr/>
            <p:nvPr/>
          </p:nvSpPr>
          <p:spPr>
            <a:xfrm>
              <a:off x="3812704" y="2603769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2299354" y="2603769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30" name="グループ化 329"/>
            <p:cNvGrpSpPr/>
            <p:nvPr/>
          </p:nvGrpSpPr>
          <p:grpSpPr>
            <a:xfrm>
              <a:off x="2326414" y="2176158"/>
              <a:ext cx="1564045" cy="445328"/>
              <a:chOff x="3172931" y="3290759"/>
              <a:chExt cx="1584176" cy="445328"/>
            </a:xfrm>
          </p:grpSpPr>
          <p:sp>
            <p:nvSpPr>
              <p:cNvPr id="370" name="正方形/長方形 369"/>
              <p:cNvSpPr/>
              <p:nvPr/>
            </p:nvSpPr>
            <p:spPr>
              <a:xfrm>
                <a:off x="3172931" y="3290759"/>
                <a:ext cx="158417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1" name="正方形/長方形 370"/>
              <p:cNvSpPr/>
              <p:nvPr/>
            </p:nvSpPr>
            <p:spPr>
              <a:xfrm>
                <a:off x="3172931" y="3682519"/>
                <a:ext cx="1584176" cy="535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1" name="正方形/長方形 330"/>
            <p:cNvSpPr/>
            <p:nvPr/>
          </p:nvSpPr>
          <p:spPr>
            <a:xfrm>
              <a:off x="2306283" y="908720"/>
              <a:ext cx="1584176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2378291" y="980728"/>
              <a:ext cx="1440160" cy="936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33" name="グループ化 332"/>
            <p:cNvGrpSpPr/>
            <p:nvPr/>
          </p:nvGrpSpPr>
          <p:grpSpPr>
            <a:xfrm>
              <a:off x="2308145" y="1988840"/>
              <a:ext cx="1585191" cy="614929"/>
              <a:chOff x="3154662" y="3284983"/>
              <a:chExt cx="1585191" cy="433387"/>
            </a:xfrm>
          </p:grpSpPr>
          <p:sp>
            <p:nvSpPr>
              <p:cNvPr id="368" name="正方形/長方形 367"/>
              <p:cNvSpPr/>
              <p:nvPr/>
            </p:nvSpPr>
            <p:spPr>
              <a:xfrm>
                <a:off x="3154662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9" name="正方形/長方形 368"/>
              <p:cNvSpPr/>
              <p:nvPr/>
            </p:nvSpPr>
            <p:spPr>
              <a:xfrm>
                <a:off x="4667845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4" name="正方形/長方形 333"/>
            <p:cNvSpPr/>
            <p:nvPr/>
          </p:nvSpPr>
          <p:spPr>
            <a:xfrm>
              <a:off x="2288704" y="2567917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801887" y="2567917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6" name="1 つの角を丸めた四角形 335"/>
            <p:cNvSpPr/>
            <p:nvPr/>
          </p:nvSpPr>
          <p:spPr>
            <a:xfrm>
              <a:off x="2628563" y="1570439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7" name="1 つの角を丸めた四角形 336"/>
            <p:cNvSpPr/>
            <p:nvPr/>
          </p:nvSpPr>
          <p:spPr>
            <a:xfrm>
              <a:off x="2746628" y="1463621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8" name="1 つの角を丸めた四角形 337"/>
            <p:cNvSpPr/>
            <p:nvPr/>
          </p:nvSpPr>
          <p:spPr>
            <a:xfrm>
              <a:off x="2861882" y="1431112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9" name="1 つの角を丸めた四角形 338"/>
            <p:cNvSpPr/>
            <p:nvPr/>
          </p:nvSpPr>
          <p:spPr>
            <a:xfrm>
              <a:off x="2974324" y="1600667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0" name="1 つの角を丸めた四角形 339"/>
            <p:cNvSpPr/>
            <p:nvPr/>
          </p:nvSpPr>
          <p:spPr>
            <a:xfrm>
              <a:off x="2746628" y="1406914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1" name="1 つの角を丸めた四角形 340"/>
            <p:cNvSpPr/>
            <p:nvPr/>
          </p:nvSpPr>
          <p:spPr>
            <a:xfrm>
              <a:off x="2861882" y="1391078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2" name="1 つの角を丸めた四角形 341"/>
            <p:cNvSpPr/>
            <p:nvPr/>
          </p:nvSpPr>
          <p:spPr>
            <a:xfrm>
              <a:off x="2974324" y="1560633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3" name="1 つの角を丸めた四角形 342"/>
            <p:cNvSpPr/>
            <p:nvPr/>
          </p:nvSpPr>
          <p:spPr>
            <a:xfrm>
              <a:off x="2628563" y="1418353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4" name="1 つの角を丸めた四角形 343"/>
            <p:cNvSpPr/>
            <p:nvPr/>
          </p:nvSpPr>
          <p:spPr>
            <a:xfrm>
              <a:off x="2746628" y="1324491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5" name="1 つの角を丸めた四角形 344"/>
            <p:cNvSpPr/>
            <p:nvPr/>
          </p:nvSpPr>
          <p:spPr>
            <a:xfrm>
              <a:off x="2861882" y="1308655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6" name="1 つの角を丸めた四角形 345"/>
            <p:cNvSpPr/>
            <p:nvPr/>
          </p:nvSpPr>
          <p:spPr>
            <a:xfrm>
              <a:off x="2974324" y="1478210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47" name="グループ化 346"/>
            <p:cNvGrpSpPr/>
            <p:nvPr/>
          </p:nvGrpSpPr>
          <p:grpSpPr>
            <a:xfrm>
              <a:off x="3085720" y="1124745"/>
              <a:ext cx="61492" cy="659332"/>
              <a:chOff x="3085720" y="1308655"/>
              <a:chExt cx="61492" cy="475421"/>
            </a:xfrm>
          </p:grpSpPr>
          <p:sp>
            <p:nvSpPr>
              <p:cNvPr id="365" name="1 つの角を丸めた四角形 364"/>
              <p:cNvSpPr/>
              <p:nvPr/>
            </p:nvSpPr>
            <p:spPr>
              <a:xfrm>
                <a:off x="30857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6" name="1 つの角を丸めた四角形 365"/>
              <p:cNvSpPr/>
              <p:nvPr/>
            </p:nvSpPr>
            <p:spPr>
              <a:xfrm>
                <a:off x="30857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7" name="1 つの角を丸めた四角形 366"/>
              <p:cNvSpPr/>
              <p:nvPr/>
            </p:nvSpPr>
            <p:spPr>
              <a:xfrm>
                <a:off x="30857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3200020" y="1196753"/>
              <a:ext cx="61492" cy="587324"/>
              <a:chOff x="3200020" y="1308655"/>
              <a:chExt cx="61492" cy="475421"/>
            </a:xfrm>
          </p:grpSpPr>
          <p:sp>
            <p:nvSpPr>
              <p:cNvPr id="362" name="1 つの角を丸めた四角形 361"/>
              <p:cNvSpPr/>
              <p:nvPr/>
            </p:nvSpPr>
            <p:spPr>
              <a:xfrm>
                <a:off x="32000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3" name="1 つの角を丸めた四角形 362"/>
              <p:cNvSpPr/>
              <p:nvPr/>
            </p:nvSpPr>
            <p:spPr>
              <a:xfrm>
                <a:off x="32000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4" name="1 つの角を丸めた四角形 363"/>
              <p:cNvSpPr/>
              <p:nvPr/>
            </p:nvSpPr>
            <p:spPr>
              <a:xfrm>
                <a:off x="32000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>
              <a:off x="3314320" y="1431112"/>
              <a:ext cx="61492" cy="352964"/>
              <a:chOff x="3314320" y="1308655"/>
              <a:chExt cx="61492" cy="475421"/>
            </a:xfrm>
          </p:grpSpPr>
          <p:sp>
            <p:nvSpPr>
              <p:cNvPr id="359" name="1 つの角を丸めた四角形 358"/>
              <p:cNvSpPr/>
              <p:nvPr/>
            </p:nvSpPr>
            <p:spPr>
              <a:xfrm>
                <a:off x="33143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0" name="1 つの角を丸めた四角形 359"/>
              <p:cNvSpPr/>
              <p:nvPr/>
            </p:nvSpPr>
            <p:spPr>
              <a:xfrm>
                <a:off x="33143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1" name="1 つの角を丸めた四角形 360"/>
              <p:cNvSpPr/>
              <p:nvPr/>
            </p:nvSpPr>
            <p:spPr>
              <a:xfrm>
                <a:off x="33143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0" name="1 つの角を丸めた四角形 349"/>
            <p:cNvSpPr/>
            <p:nvPr/>
          </p:nvSpPr>
          <p:spPr>
            <a:xfrm>
              <a:off x="3433383" y="1431112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1" name="1 つの角を丸めた四角形 350"/>
            <p:cNvSpPr/>
            <p:nvPr/>
          </p:nvSpPr>
          <p:spPr>
            <a:xfrm>
              <a:off x="3433383" y="1391078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1 つの角を丸めた四角形 351"/>
            <p:cNvSpPr/>
            <p:nvPr/>
          </p:nvSpPr>
          <p:spPr>
            <a:xfrm>
              <a:off x="3433383" y="1308655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53" name="グループ化 352"/>
            <p:cNvGrpSpPr/>
            <p:nvPr/>
          </p:nvGrpSpPr>
          <p:grpSpPr>
            <a:xfrm>
              <a:off x="3552445" y="1492305"/>
              <a:ext cx="61492" cy="291771"/>
              <a:chOff x="3552445" y="1308655"/>
              <a:chExt cx="61492" cy="475421"/>
            </a:xfrm>
          </p:grpSpPr>
          <p:sp>
            <p:nvSpPr>
              <p:cNvPr id="356" name="1 つの角を丸めた四角形 355"/>
              <p:cNvSpPr/>
              <p:nvPr/>
            </p:nvSpPr>
            <p:spPr>
              <a:xfrm>
                <a:off x="3552445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7" name="1 つの角を丸めた四角形 356"/>
              <p:cNvSpPr/>
              <p:nvPr/>
            </p:nvSpPr>
            <p:spPr>
              <a:xfrm>
                <a:off x="3552445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8" name="1 つの角を丸めた四角形 357"/>
              <p:cNvSpPr/>
              <p:nvPr/>
            </p:nvSpPr>
            <p:spPr>
              <a:xfrm>
                <a:off x="3552445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4" name="フリーフォーム 353"/>
            <p:cNvSpPr/>
            <p:nvPr/>
          </p:nvSpPr>
          <p:spPr>
            <a:xfrm>
              <a:off x="2560745" y="1124745"/>
              <a:ext cx="1137675" cy="662880"/>
            </a:xfrm>
            <a:custGeom>
              <a:avLst/>
              <a:gdLst>
                <a:gd name="connsiteX0" fmla="*/ 587375 w 587375"/>
                <a:gd name="connsiteY0" fmla="*/ 523875 h 523875"/>
                <a:gd name="connsiteX1" fmla="*/ 0 w 587375"/>
                <a:gd name="connsiteY1" fmla="*/ 523875 h 523875"/>
                <a:gd name="connsiteX2" fmla="*/ 0 w 587375"/>
                <a:gd name="connsiteY2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7375" h="523875">
                  <a:moveTo>
                    <a:pt x="587375" y="523875"/>
                  </a:moveTo>
                  <a:lnTo>
                    <a:pt x="0" y="523875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5" name="フリーフォーム 354"/>
            <p:cNvSpPr/>
            <p:nvPr/>
          </p:nvSpPr>
          <p:spPr>
            <a:xfrm>
              <a:off x="2640806" y="1173956"/>
              <a:ext cx="945357" cy="373857"/>
            </a:xfrm>
            <a:custGeom>
              <a:avLst/>
              <a:gdLst>
                <a:gd name="connsiteX0" fmla="*/ 0 w 945357"/>
                <a:gd name="connsiteY0" fmla="*/ 104775 h 373857"/>
                <a:gd name="connsiteX1" fmla="*/ 107157 w 945357"/>
                <a:gd name="connsiteY1" fmla="*/ 0 h 373857"/>
                <a:gd name="connsiteX2" fmla="*/ 247650 w 945357"/>
                <a:gd name="connsiteY2" fmla="*/ 207169 h 373857"/>
                <a:gd name="connsiteX3" fmla="*/ 366713 w 945357"/>
                <a:gd name="connsiteY3" fmla="*/ 147638 h 373857"/>
                <a:gd name="connsiteX4" fmla="*/ 478632 w 945357"/>
                <a:gd name="connsiteY4" fmla="*/ 283369 h 373857"/>
                <a:gd name="connsiteX5" fmla="*/ 588169 w 945357"/>
                <a:gd name="connsiteY5" fmla="*/ 192882 h 373857"/>
                <a:gd name="connsiteX6" fmla="*/ 707232 w 945357"/>
                <a:gd name="connsiteY6" fmla="*/ 338138 h 373857"/>
                <a:gd name="connsiteX7" fmla="*/ 821532 w 945357"/>
                <a:gd name="connsiteY7" fmla="*/ 235744 h 373857"/>
                <a:gd name="connsiteX8" fmla="*/ 945357 w 945357"/>
                <a:gd name="connsiteY8" fmla="*/ 373857 h 37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5357" h="373857">
                  <a:moveTo>
                    <a:pt x="0" y="104775"/>
                  </a:moveTo>
                  <a:lnTo>
                    <a:pt x="107157" y="0"/>
                  </a:lnTo>
                  <a:lnTo>
                    <a:pt x="247650" y="207169"/>
                  </a:lnTo>
                  <a:lnTo>
                    <a:pt x="366713" y="147638"/>
                  </a:lnTo>
                  <a:lnTo>
                    <a:pt x="478632" y="283369"/>
                  </a:lnTo>
                  <a:lnTo>
                    <a:pt x="588169" y="192882"/>
                  </a:lnTo>
                  <a:lnTo>
                    <a:pt x="707232" y="338138"/>
                  </a:lnTo>
                  <a:lnTo>
                    <a:pt x="821532" y="235744"/>
                  </a:lnTo>
                  <a:lnTo>
                    <a:pt x="945357" y="373857"/>
                  </a:ln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2" name="グループ化 371"/>
          <p:cNvGrpSpPr/>
          <p:nvPr/>
        </p:nvGrpSpPr>
        <p:grpSpPr>
          <a:xfrm>
            <a:off x="4412940" y="847941"/>
            <a:ext cx="1101802" cy="1534518"/>
            <a:chOff x="5004612" y="476672"/>
            <a:chExt cx="1201860" cy="1673872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5004612" y="476672"/>
              <a:ext cx="1201860" cy="1673872"/>
              <a:chOff x="5004612" y="476672"/>
              <a:chExt cx="1201860" cy="1673872"/>
            </a:xfrm>
          </p:grpSpPr>
          <p:grpSp>
            <p:nvGrpSpPr>
              <p:cNvPr id="407" name="グループ化 406"/>
              <p:cNvGrpSpPr/>
              <p:nvPr/>
            </p:nvGrpSpPr>
            <p:grpSpPr>
              <a:xfrm>
                <a:off x="5004612" y="476672"/>
                <a:ext cx="1201860" cy="1673872"/>
                <a:chOff x="5004612" y="476672"/>
                <a:chExt cx="1201860" cy="1673872"/>
              </a:xfrm>
            </p:grpSpPr>
            <p:sp>
              <p:nvSpPr>
                <p:cNvPr id="411" name="角丸四角形 410"/>
                <p:cNvSpPr/>
                <p:nvPr/>
              </p:nvSpPr>
              <p:spPr>
                <a:xfrm>
                  <a:off x="5004612" y="476672"/>
                  <a:ext cx="1201860" cy="1673872"/>
                </a:xfrm>
                <a:prstGeom prst="roundRect">
                  <a:avLst>
                    <a:gd name="adj" fmla="val 625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>
                  <a:off x="5075088" y="546104"/>
                  <a:ext cx="1060908" cy="1501275"/>
                </a:xfrm>
                <a:prstGeom prst="roundRect">
                  <a:avLst>
                    <a:gd name="adj" fmla="val 3565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>
                <a:xfrm>
                  <a:off x="5086748" y="560022"/>
                  <a:ext cx="1037588" cy="146508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67500"/>
                        <a:satMod val="115000"/>
                      </a:srgb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89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08" name="角丸四角形 407"/>
              <p:cNvSpPr/>
              <p:nvPr/>
            </p:nvSpPr>
            <p:spPr>
              <a:xfrm>
                <a:off x="5491524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9" name="角丸四角形 408"/>
              <p:cNvSpPr/>
              <p:nvPr/>
            </p:nvSpPr>
            <p:spPr>
              <a:xfrm>
                <a:off x="5260543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0" name="角丸四角形 409"/>
              <p:cNvSpPr/>
              <p:nvPr/>
            </p:nvSpPr>
            <p:spPr>
              <a:xfrm>
                <a:off x="5722506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5162540" y="870966"/>
              <a:ext cx="904806" cy="906616"/>
              <a:chOff x="2560745" y="1124745"/>
              <a:chExt cx="1137675" cy="662880"/>
            </a:xfrm>
          </p:grpSpPr>
          <p:sp>
            <p:nvSpPr>
              <p:cNvPr id="375" name="1 つの角を丸めた四角形 374"/>
              <p:cNvSpPr/>
              <p:nvPr/>
            </p:nvSpPr>
            <p:spPr>
              <a:xfrm>
                <a:off x="2628563" y="1570439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1 つの角を丸めた四角形 375"/>
              <p:cNvSpPr/>
              <p:nvPr/>
            </p:nvSpPr>
            <p:spPr>
              <a:xfrm>
                <a:off x="2746628" y="1463621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7" name="1 つの角を丸めた四角形 376"/>
              <p:cNvSpPr/>
              <p:nvPr/>
            </p:nvSpPr>
            <p:spPr>
              <a:xfrm>
                <a:off x="2861882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8" name="1 つの角を丸めた四角形 377"/>
              <p:cNvSpPr/>
              <p:nvPr/>
            </p:nvSpPr>
            <p:spPr>
              <a:xfrm>
                <a:off x="2974324" y="1600667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9" name="1 つの角を丸めた四角形 378"/>
              <p:cNvSpPr/>
              <p:nvPr/>
            </p:nvSpPr>
            <p:spPr>
              <a:xfrm>
                <a:off x="2746628" y="1406914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1 つの角を丸めた四角形 379"/>
              <p:cNvSpPr/>
              <p:nvPr/>
            </p:nvSpPr>
            <p:spPr>
              <a:xfrm>
                <a:off x="2861882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1" name="1 つの角を丸めた四角形 380"/>
              <p:cNvSpPr/>
              <p:nvPr/>
            </p:nvSpPr>
            <p:spPr>
              <a:xfrm>
                <a:off x="2974324" y="1560633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1 つの角を丸めた四角形 381"/>
              <p:cNvSpPr/>
              <p:nvPr/>
            </p:nvSpPr>
            <p:spPr>
              <a:xfrm>
                <a:off x="2628563" y="1418353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3" name="1 つの角を丸めた四角形 382"/>
              <p:cNvSpPr/>
              <p:nvPr/>
            </p:nvSpPr>
            <p:spPr>
              <a:xfrm>
                <a:off x="2746628" y="1324491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4" name="1 つの角を丸めた四角形 383"/>
              <p:cNvSpPr/>
              <p:nvPr/>
            </p:nvSpPr>
            <p:spPr>
              <a:xfrm>
                <a:off x="2861882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5" name="1 つの角を丸めた四角形 384"/>
              <p:cNvSpPr/>
              <p:nvPr/>
            </p:nvSpPr>
            <p:spPr>
              <a:xfrm>
                <a:off x="2974324" y="1478210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>
                <a:off x="3085720" y="1124745"/>
                <a:ext cx="61492" cy="659332"/>
                <a:chOff x="3085720" y="1308655"/>
                <a:chExt cx="61492" cy="475421"/>
              </a:xfrm>
            </p:grpSpPr>
            <p:sp>
              <p:nvSpPr>
                <p:cNvPr id="404" name="1 つの角を丸めた四角形 403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5" name="1 つの角を丸めた四角形 404"/>
                <p:cNvSpPr/>
                <p:nvPr/>
              </p:nvSpPr>
              <p:spPr>
                <a:xfrm>
                  <a:off x="30857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6" name="1 つの角を丸めた四角形 405"/>
                <p:cNvSpPr/>
                <p:nvPr/>
              </p:nvSpPr>
              <p:spPr>
                <a:xfrm>
                  <a:off x="30857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87" name="グループ化 386"/>
              <p:cNvGrpSpPr/>
              <p:nvPr/>
            </p:nvGrpSpPr>
            <p:grpSpPr>
              <a:xfrm>
                <a:off x="3200020" y="1196753"/>
                <a:ext cx="61492" cy="587324"/>
                <a:chOff x="3200020" y="1308655"/>
                <a:chExt cx="61492" cy="475421"/>
              </a:xfrm>
            </p:grpSpPr>
            <p:sp>
              <p:nvSpPr>
                <p:cNvPr id="401" name="1 つの角を丸めた四角形 400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2" name="1 つの角を丸めた四角形 401"/>
                <p:cNvSpPr/>
                <p:nvPr/>
              </p:nvSpPr>
              <p:spPr>
                <a:xfrm>
                  <a:off x="32000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3" name="1 つの角を丸めた四角形 402"/>
                <p:cNvSpPr/>
                <p:nvPr/>
              </p:nvSpPr>
              <p:spPr>
                <a:xfrm>
                  <a:off x="32000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88" name="グループ化 387"/>
              <p:cNvGrpSpPr/>
              <p:nvPr/>
            </p:nvGrpSpPr>
            <p:grpSpPr>
              <a:xfrm>
                <a:off x="3314320" y="1431112"/>
                <a:ext cx="61492" cy="352964"/>
                <a:chOff x="3314320" y="1308655"/>
                <a:chExt cx="61492" cy="475421"/>
              </a:xfrm>
            </p:grpSpPr>
            <p:sp>
              <p:nvSpPr>
                <p:cNvPr id="398" name="1 つの角を丸めた四角形 397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9" name="1 つの角を丸めた四角形 398"/>
                <p:cNvSpPr/>
                <p:nvPr/>
              </p:nvSpPr>
              <p:spPr>
                <a:xfrm>
                  <a:off x="33143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0" name="1 つの角を丸めた四角形 399"/>
                <p:cNvSpPr/>
                <p:nvPr/>
              </p:nvSpPr>
              <p:spPr>
                <a:xfrm>
                  <a:off x="33143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89" name="1 つの角を丸めた四角形 388"/>
              <p:cNvSpPr/>
              <p:nvPr/>
            </p:nvSpPr>
            <p:spPr>
              <a:xfrm>
                <a:off x="3433383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0" name="1 つの角を丸めた四角形 389"/>
              <p:cNvSpPr/>
              <p:nvPr/>
            </p:nvSpPr>
            <p:spPr>
              <a:xfrm>
                <a:off x="3433383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1" name="1 つの角を丸めた四角形 390"/>
              <p:cNvSpPr/>
              <p:nvPr/>
            </p:nvSpPr>
            <p:spPr>
              <a:xfrm>
                <a:off x="3433383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2" name="グループ化 391"/>
              <p:cNvGrpSpPr/>
              <p:nvPr/>
            </p:nvGrpSpPr>
            <p:grpSpPr>
              <a:xfrm>
                <a:off x="3552445" y="1492305"/>
                <a:ext cx="61492" cy="291771"/>
                <a:chOff x="3552445" y="1308655"/>
                <a:chExt cx="61492" cy="475421"/>
              </a:xfrm>
            </p:grpSpPr>
            <p:sp>
              <p:nvSpPr>
                <p:cNvPr id="395" name="1 つの角を丸めた四角形 394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6" name="1 つの角を丸めた四角形 395"/>
                <p:cNvSpPr/>
                <p:nvPr/>
              </p:nvSpPr>
              <p:spPr>
                <a:xfrm>
                  <a:off x="3552445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7" name="1 つの角を丸めた四角形 396"/>
                <p:cNvSpPr/>
                <p:nvPr/>
              </p:nvSpPr>
              <p:spPr>
                <a:xfrm>
                  <a:off x="3552445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93" name="フリーフォーム 392"/>
              <p:cNvSpPr/>
              <p:nvPr/>
            </p:nvSpPr>
            <p:spPr>
              <a:xfrm>
                <a:off x="2560745" y="1124745"/>
                <a:ext cx="1137675" cy="662880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4" name="フリーフォーム 393"/>
              <p:cNvSpPr/>
              <p:nvPr/>
            </p:nvSpPr>
            <p:spPr>
              <a:xfrm>
                <a:off x="2640806" y="1173956"/>
                <a:ext cx="945357" cy="373857"/>
              </a:xfrm>
              <a:custGeom>
                <a:avLst/>
                <a:gdLst>
                  <a:gd name="connsiteX0" fmla="*/ 0 w 945357"/>
                  <a:gd name="connsiteY0" fmla="*/ 104775 h 373857"/>
                  <a:gd name="connsiteX1" fmla="*/ 107157 w 945357"/>
                  <a:gd name="connsiteY1" fmla="*/ 0 h 373857"/>
                  <a:gd name="connsiteX2" fmla="*/ 247650 w 945357"/>
                  <a:gd name="connsiteY2" fmla="*/ 207169 h 373857"/>
                  <a:gd name="connsiteX3" fmla="*/ 366713 w 945357"/>
                  <a:gd name="connsiteY3" fmla="*/ 147638 h 373857"/>
                  <a:gd name="connsiteX4" fmla="*/ 478632 w 945357"/>
                  <a:gd name="connsiteY4" fmla="*/ 283369 h 373857"/>
                  <a:gd name="connsiteX5" fmla="*/ 588169 w 945357"/>
                  <a:gd name="connsiteY5" fmla="*/ 192882 h 373857"/>
                  <a:gd name="connsiteX6" fmla="*/ 707232 w 945357"/>
                  <a:gd name="connsiteY6" fmla="*/ 338138 h 373857"/>
                  <a:gd name="connsiteX7" fmla="*/ 821532 w 945357"/>
                  <a:gd name="connsiteY7" fmla="*/ 235744 h 373857"/>
                  <a:gd name="connsiteX8" fmla="*/ 945357 w 945357"/>
                  <a:gd name="connsiteY8" fmla="*/ 373857 h 3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5357" h="373857">
                    <a:moveTo>
                      <a:pt x="0" y="104775"/>
                    </a:moveTo>
                    <a:lnTo>
                      <a:pt x="107157" y="0"/>
                    </a:lnTo>
                    <a:lnTo>
                      <a:pt x="247650" y="207169"/>
                    </a:lnTo>
                    <a:lnTo>
                      <a:pt x="366713" y="147638"/>
                    </a:lnTo>
                    <a:lnTo>
                      <a:pt x="478632" y="283369"/>
                    </a:lnTo>
                    <a:lnTo>
                      <a:pt x="588169" y="192882"/>
                    </a:lnTo>
                    <a:lnTo>
                      <a:pt x="707232" y="338138"/>
                    </a:lnTo>
                    <a:lnTo>
                      <a:pt x="821532" y="235744"/>
                    </a:lnTo>
                    <a:lnTo>
                      <a:pt x="945357" y="373857"/>
                    </a:lnTo>
                  </a:path>
                </a:pathLst>
              </a:cu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14" name="グループ化 413"/>
          <p:cNvGrpSpPr/>
          <p:nvPr/>
        </p:nvGrpSpPr>
        <p:grpSpPr>
          <a:xfrm>
            <a:off x="4412940" y="4731861"/>
            <a:ext cx="1101802" cy="1534518"/>
            <a:chOff x="5004612" y="4197772"/>
            <a:chExt cx="1201860" cy="1673872"/>
          </a:xfrm>
        </p:grpSpPr>
        <p:grpSp>
          <p:nvGrpSpPr>
            <p:cNvPr id="415" name="グループ化 414"/>
            <p:cNvGrpSpPr/>
            <p:nvPr/>
          </p:nvGrpSpPr>
          <p:grpSpPr>
            <a:xfrm>
              <a:off x="5004612" y="4197772"/>
              <a:ext cx="1201860" cy="1673872"/>
              <a:chOff x="5004612" y="476672"/>
              <a:chExt cx="1201860" cy="1673872"/>
            </a:xfrm>
          </p:grpSpPr>
          <p:grpSp>
            <p:nvGrpSpPr>
              <p:cNvPr id="436" name="グループ化 435"/>
              <p:cNvGrpSpPr/>
              <p:nvPr/>
            </p:nvGrpSpPr>
            <p:grpSpPr>
              <a:xfrm>
                <a:off x="5004612" y="476672"/>
                <a:ext cx="1201860" cy="1673872"/>
                <a:chOff x="5004612" y="476672"/>
                <a:chExt cx="1201860" cy="1673872"/>
              </a:xfrm>
            </p:grpSpPr>
            <p:sp>
              <p:nvSpPr>
                <p:cNvPr id="440" name="角丸四角形 439"/>
                <p:cNvSpPr/>
                <p:nvPr/>
              </p:nvSpPr>
              <p:spPr>
                <a:xfrm>
                  <a:off x="5004612" y="476672"/>
                  <a:ext cx="1201860" cy="1673872"/>
                </a:xfrm>
                <a:prstGeom prst="roundRect">
                  <a:avLst>
                    <a:gd name="adj" fmla="val 625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>
                <a:xfrm>
                  <a:off x="5075088" y="546104"/>
                  <a:ext cx="1060908" cy="1501275"/>
                </a:xfrm>
                <a:prstGeom prst="roundRect">
                  <a:avLst>
                    <a:gd name="adj" fmla="val 3565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>
                <a:xfrm>
                  <a:off x="5086748" y="560022"/>
                  <a:ext cx="1037588" cy="146508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67500"/>
                        <a:satMod val="115000"/>
                      </a:srgb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89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37" name="角丸四角形 436"/>
              <p:cNvSpPr/>
              <p:nvPr/>
            </p:nvSpPr>
            <p:spPr>
              <a:xfrm>
                <a:off x="5491524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8" name="角丸四角形 437"/>
              <p:cNvSpPr/>
              <p:nvPr/>
            </p:nvSpPr>
            <p:spPr>
              <a:xfrm>
                <a:off x="5260543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9" name="角丸四角形 438"/>
              <p:cNvSpPr/>
              <p:nvPr/>
            </p:nvSpPr>
            <p:spPr>
              <a:xfrm>
                <a:off x="5722506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6" name="グループ化 415"/>
            <p:cNvGrpSpPr/>
            <p:nvPr/>
          </p:nvGrpSpPr>
          <p:grpSpPr>
            <a:xfrm>
              <a:off x="5296904" y="4434769"/>
              <a:ext cx="623716" cy="1215676"/>
              <a:chOff x="7052373" y="4654992"/>
              <a:chExt cx="587375" cy="1144847"/>
            </a:xfrm>
          </p:grpSpPr>
          <p:grpSp>
            <p:nvGrpSpPr>
              <p:cNvPr id="417" name="グループ化 416"/>
              <p:cNvGrpSpPr/>
              <p:nvPr/>
            </p:nvGrpSpPr>
            <p:grpSpPr>
              <a:xfrm>
                <a:off x="7092594" y="4654992"/>
                <a:ext cx="506933" cy="509902"/>
                <a:chOff x="3409206" y="2305507"/>
                <a:chExt cx="506933" cy="509902"/>
              </a:xfrm>
            </p:grpSpPr>
            <p:sp>
              <p:nvSpPr>
                <p:cNvPr id="433" name="パイ 432"/>
                <p:cNvSpPr/>
                <p:nvPr/>
              </p:nvSpPr>
              <p:spPr>
                <a:xfrm>
                  <a:off x="3412083" y="2311353"/>
                  <a:ext cx="504056" cy="504056"/>
                </a:xfrm>
                <a:prstGeom prst="pi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4" name="パイ 433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5" name="パイ 434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18" name="グループ化 417"/>
              <p:cNvGrpSpPr/>
              <p:nvPr/>
            </p:nvGrpSpPr>
            <p:grpSpPr>
              <a:xfrm>
                <a:off x="7052373" y="5275964"/>
                <a:ext cx="587375" cy="523875"/>
                <a:chOff x="4025900" y="2260600"/>
                <a:chExt cx="587375" cy="523875"/>
              </a:xfrm>
            </p:grpSpPr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4102497" y="2305506"/>
                  <a:ext cx="463153" cy="475421"/>
                  <a:chOff x="4102497" y="2139950"/>
                  <a:chExt cx="463153" cy="640978"/>
                </a:xfrm>
              </p:grpSpPr>
              <p:sp>
                <p:nvSpPr>
                  <p:cNvPr id="421" name="1 つの角を丸めた四角形 420"/>
                  <p:cNvSpPr/>
                  <p:nvPr/>
                </p:nvSpPr>
                <p:spPr>
                  <a:xfrm>
                    <a:off x="4102497" y="2492896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1 つの角を丸めた四角形 421"/>
                  <p:cNvSpPr/>
                  <p:nvPr/>
                </p:nvSpPr>
                <p:spPr>
                  <a:xfrm>
                    <a:off x="4235847" y="2348880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1 つの角を丸めた四角形 422"/>
                  <p:cNvSpPr/>
                  <p:nvPr/>
                </p:nvSpPr>
                <p:spPr>
                  <a:xfrm>
                    <a:off x="4366022" y="23050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1 つの角を丸めた四角形 423"/>
                  <p:cNvSpPr/>
                  <p:nvPr/>
                </p:nvSpPr>
                <p:spPr>
                  <a:xfrm>
                    <a:off x="4493022" y="25336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1 つの角を丸めた四角形 424"/>
                  <p:cNvSpPr/>
                  <p:nvPr/>
                </p:nvSpPr>
                <p:spPr>
                  <a:xfrm>
                    <a:off x="4102497" y="2398973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1 つの角を丸めた四角形 425"/>
                  <p:cNvSpPr/>
                  <p:nvPr/>
                </p:nvSpPr>
                <p:spPr>
                  <a:xfrm>
                    <a:off x="4235847" y="2272426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1 つの角を丸めた四角形 426"/>
                  <p:cNvSpPr/>
                  <p:nvPr/>
                </p:nvSpPr>
                <p:spPr>
                  <a:xfrm>
                    <a:off x="4366022" y="2251075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1 つの角を丸めた四角形 427"/>
                  <p:cNvSpPr/>
                  <p:nvPr/>
                </p:nvSpPr>
                <p:spPr>
                  <a:xfrm>
                    <a:off x="4493022" y="2479675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9" name="1 つの角を丸めた四角形 428"/>
                  <p:cNvSpPr/>
                  <p:nvPr/>
                </p:nvSpPr>
                <p:spPr>
                  <a:xfrm>
                    <a:off x="4102497" y="2287848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1 つの角を丸めた四角形 429"/>
                  <p:cNvSpPr/>
                  <p:nvPr/>
                </p:nvSpPr>
                <p:spPr>
                  <a:xfrm>
                    <a:off x="4235847" y="2161301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1 つの角を丸めた四角形 430"/>
                  <p:cNvSpPr/>
                  <p:nvPr/>
                </p:nvSpPr>
                <p:spPr>
                  <a:xfrm>
                    <a:off x="4366022" y="21399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1 つの角を丸めた四角形 431"/>
                  <p:cNvSpPr/>
                  <p:nvPr/>
                </p:nvSpPr>
                <p:spPr>
                  <a:xfrm>
                    <a:off x="4493022" y="23685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420" name="フリーフォーム 419"/>
                <p:cNvSpPr/>
                <p:nvPr/>
              </p:nvSpPr>
              <p:spPr>
                <a:xfrm>
                  <a:off x="4025900" y="2260600"/>
                  <a:ext cx="587375" cy="523875"/>
                </a:xfrm>
                <a:custGeom>
                  <a:avLst/>
                  <a:gdLst>
                    <a:gd name="connsiteX0" fmla="*/ 587375 w 587375"/>
                    <a:gd name="connsiteY0" fmla="*/ 523875 h 523875"/>
                    <a:gd name="connsiteX1" fmla="*/ 0 w 587375"/>
                    <a:gd name="connsiteY1" fmla="*/ 523875 h 523875"/>
                    <a:gd name="connsiteX2" fmla="*/ 0 w 587375"/>
                    <a:gd name="connsiteY2" fmla="*/ 0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7375" h="523875">
                      <a:moveTo>
                        <a:pt x="587375" y="523875"/>
                      </a:moveTo>
                      <a:lnTo>
                        <a:pt x="0" y="5238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443" name="グループ化 442"/>
          <p:cNvGrpSpPr/>
          <p:nvPr/>
        </p:nvGrpSpPr>
        <p:grpSpPr>
          <a:xfrm>
            <a:off x="4412940" y="2778552"/>
            <a:ext cx="1101802" cy="1534518"/>
            <a:chOff x="5004612" y="2330872"/>
            <a:chExt cx="1201860" cy="1673872"/>
          </a:xfrm>
        </p:grpSpPr>
        <p:grpSp>
          <p:nvGrpSpPr>
            <p:cNvPr id="444" name="グループ化 443"/>
            <p:cNvGrpSpPr/>
            <p:nvPr/>
          </p:nvGrpSpPr>
          <p:grpSpPr>
            <a:xfrm>
              <a:off x="5004612" y="2330872"/>
              <a:ext cx="1201860" cy="1673872"/>
              <a:chOff x="5004612" y="476672"/>
              <a:chExt cx="1201860" cy="1673872"/>
            </a:xfrm>
          </p:grpSpPr>
          <p:grpSp>
            <p:nvGrpSpPr>
              <p:cNvPr id="452" name="グループ化 451"/>
              <p:cNvGrpSpPr/>
              <p:nvPr/>
            </p:nvGrpSpPr>
            <p:grpSpPr>
              <a:xfrm>
                <a:off x="5004612" y="476672"/>
                <a:ext cx="1201860" cy="1673872"/>
                <a:chOff x="5004612" y="476672"/>
                <a:chExt cx="1201860" cy="1673872"/>
              </a:xfrm>
            </p:grpSpPr>
            <p:sp>
              <p:nvSpPr>
                <p:cNvPr id="456" name="角丸四角形 455"/>
                <p:cNvSpPr/>
                <p:nvPr/>
              </p:nvSpPr>
              <p:spPr>
                <a:xfrm>
                  <a:off x="5004612" y="476672"/>
                  <a:ext cx="1201860" cy="1673872"/>
                </a:xfrm>
                <a:prstGeom prst="roundRect">
                  <a:avLst>
                    <a:gd name="adj" fmla="val 625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7" name="角丸四角形 456"/>
                <p:cNvSpPr/>
                <p:nvPr/>
              </p:nvSpPr>
              <p:spPr>
                <a:xfrm>
                  <a:off x="5075088" y="546104"/>
                  <a:ext cx="1060908" cy="1501275"/>
                </a:xfrm>
                <a:prstGeom prst="roundRect">
                  <a:avLst>
                    <a:gd name="adj" fmla="val 3565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>
                <a:xfrm>
                  <a:off x="5086748" y="560022"/>
                  <a:ext cx="1037588" cy="146508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67500"/>
                        <a:satMod val="115000"/>
                      </a:srgb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89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53" name="角丸四角形 452"/>
              <p:cNvSpPr/>
              <p:nvPr/>
            </p:nvSpPr>
            <p:spPr>
              <a:xfrm>
                <a:off x="5491524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4" name="角丸四角形 453"/>
              <p:cNvSpPr/>
              <p:nvPr/>
            </p:nvSpPr>
            <p:spPr>
              <a:xfrm>
                <a:off x="5260543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5" name="角丸四角形 454"/>
              <p:cNvSpPr/>
              <p:nvPr/>
            </p:nvSpPr>
            <p:spPr>
              <a:xfrm>
                <a:off x="5722506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45" name="グループ化 444"/>
            <p:cNvGrpSpPr/>
            <p:nvPr/>
          </p:nvGrpSpPr>
          <p:grpSpPr>
            <a:xfrm>
              <a:off x="5169024" y="2695590"/>
              <a:ext cx="922136" cy="928478"/>
              <a:chOff x="2736920" y="2978523"/>
              <a:chExt cx="802188" cy="807705"/>
            </a:xfrm>
          </p:grpSpPr>
          <p:sp>
            <p:nvSpPr>
              <p:cNvPr id="446" name="パイ 445"/>
              <p:cNvSpPr/>
              <p:nvPr/>
            </p:nvSpPr>
            <p:spPr>
              <a:xfrm>
                <a:off x="2739797" y="3056048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7" name="パイ 446"/>
              <p:cNvSpPr/>
              <p:nvPr/>
            </p:nvSpPr>
            <p:spPr>
              <a:xfrm>
                <a:off x="2736920" y="3050202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パイ 447"/>
              <p:cNvSpPr/>
              <p:nvPr/>
            </p:nvSpPr>
            <p:spPr>
              <a:xfrm>
                <a:off x="2736920" y="3050202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9" name="パイ 448"/>
              <p:cNvSpPr/>
              <p:nvPr/>
            </p:nvSpPr>
            <p:spPr>
              <a:xfrm>
                <a:off x="2736920" y="3050202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パイ 449"/>
              <p:cNvSpPr/>
              <p:nvPr/>
            </p:nvSpPr>
            <p:spPr>
              <a:xfrm>
                <a:off x="2739797" y="3056048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1" name="パイ 450"/>
              <p:cNvSpPr/>
              <p:nvPr/>
            </p:nvSpPr>
            <p:spPr>
              <a:xfrm>
                <a:off x="2808928" y="2978523"/>
                <a:ext cx="730180" cy="730180"/>
              </a:xfrm>
              <a:prstGeom prst="pie">
                <a:avLst>
                  <a:gd name="adj1" fmla="val 17632843"/>
                  <a:gd name="adj2" fmla="val 20390167"/>
                </a:avLst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78062" y="4979066"/>
            <a:ext cx="1656227" cy="1024511"/>
            <a:chOff x="470667" y="4156773"/>
            <a:chExt cx="1656227" cy="102451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70667" y="4156773"/>
              <a:ext cx="1656227" cy="1024511"/>
              <a:chOff x="776536" y="1936695"/>
              <a:chExt cx="1656227" cy="1024511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1278540" y="2782214"/>
                <a:ext cx="224970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133672" y="2881737"/>
                <a:ext cx="514705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776536" y="1936695"/>
                <a:ext cx="1228977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27782" y="1989208"/>
                <a:ext cx="1126485" cy="75099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851289" y="2007240"/>
                <a:ext cx="1079470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2051382" y="1936695"/>
                <a:ext cx="381381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2096552" y="1989206"/>
                <a:ext cx="291042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2194208" y="2214691"/>
                <a:ext cx="87456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2202337" y="275049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2202337" y="280584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2202337" y="2859528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173316" y="2033366"/>
                <a:ext cx="137515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26897" y="4392698"/>
              <a:ext cx="925482" cy="415196"/>
              <a:chOff x="7931391" y="4707045"/>
              <a:chExt cx="1172934" cy="526210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7931391" y="4723353"/>
                <a:ext cx="506933" cy="509902"/>
                <a:chOff x="3409206" y="2305507"/>
                <a:chExt cx="506933" cy="509902"/>
              </a:xfrm>
            </p:grpSpPr>
            <p:sp>
              <p:nvSpPr>
                <p:cNvPr id="21" name="パイ 20"/>
                <p:cNvSpPr/>
                <p:nvPr/>
              </p:nvSpPr>
              <p:spPr>
                <a:xfrm>
                  <a:off x="3412083" y="2311353"/>
                  <a:ext cx="504056" cy="504056"/>
                </a:xfrm>
                <a:prstGeom prst="pi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" name="パイ 21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" name="パイ 22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8516950" y="4707045"/>
                <a:ext cx="587375" cy="523875"/>
                <a:chOff x="4025900" y="2260600"/>
                <a:chExt cx="587375" cy="523875"/>
              </a:xfrm>
            </p:grpSpPr>
            <p:grpSp>
              <p:nvGrpSpPr>
                <p:cNvPr id="7" name="グループ化 6"/>
                <p:cNvGrpSpPr/>
                <p:nvPr/>
              </p:nvGrpSpPr>
              <p:grpSpPr>
                <a:xfrm>
                  <a:off x="4102497" y="2305506"/>
                  <a:ext cx="463153" cy="475421"/>
                  <a:chOff x="4102497" y="2139950"/>
                  <a:chExt cx="463153" cy="640978"/>
                </a:xfrm>
              </p:grpSpPr>
              <p:sp>
                <p:nvSpPr>
                  <p:cNvPr id="9" name="1 つの角を丸めた四角形 8"/>
                  <p:cNvSpPr/>
                  <p:nvPr/>
                </p:nvSpPr>
                <p:spPr>
                  <a:xfrm>
                    <a:off x="4102497" y="2492896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" name="1 つの角を丸めた四角形 9"/>
                  <p:cNvSpPr/>
                  <p:nvPr/>
                </p:nvSpPr>
                <p:spPr>
                  <a:xfrm>
                    <a:off x="4235847" y="2348880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" name="1 つの角を丸めた四角形 10"/>
                  <p:cNvSpPr/>
                  <p:nvPr/>
                </p:nvSpPr>
                <p:spPr>
                  <a:xfrm>
                    <a:off x="4366022" y="23050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" name="1 つの角を丸めた四角形 11"/>
                  <p:cNvSpPr/>
                  <p:nvPr/>
                </p:nvSpPr>
                <p:spPr>
                  <a:xfrm>
                    <a:off x="4493022" y="25336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" name="1 つの角を丸めた四角形 12"/>
                  <p:cNvSpPr/>
                  <p:nvPr/>
                </p:nvSpPr>
                <p:spPr>
                  <a:xfrm>
                    <a:off x="4102497" y="2398973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" name="1 つの角を丸めた四角形 13"/>
                  <p:cNvSpPr/>
                  <p:nvPr/>
                </p:nvSpPr>
                <p:spPr>
                  <a:xfrm>
                    <a:off x="4235847" y="2272426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" name="1 つの角を丸めた四角形 14"/>
                  <p:cNvSpPr/>
                  <p:nvPr/>
                </p:nvSpPr>
                <p:spPr>
                  <a:xfrm>
                    <a:off x="4366022" y="2251075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" name="1 つの角を丸めた四角形 15"/>
                  <p:cNvSpPr/>
                  <p:nvPr/>
                </p:nvSpPr>
                <p:spPr>
                  <a:xfrm>
                    <a:off x="4493022" y="2479675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" name="1 つの角を丸めた四角形 16"/>
                  <p:cNvSpPr/>
                  <p:nvPr/>
                </p:nvSpPr>
                <p:spPr>
                  <a:xfrm>
                    <a:off x="4102497" y="2287848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" name="1 つの角を丸めた四角形 17"/>
                  <p:cNvSpPr/>
                  <p:nvPr/>
                </p:nvSpPr>
                <p:spPr>
                  <a:xfrm>
                    <a:off x="4235847" y="2161301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" name="1 つの角を丸めた四角形 18"/>
                  <p:cNvSpPr/>
                  <p:nvPr/>
                </p:nvSpPr>
                <p:spPr>
                  <a:xfrm>
                    <a:off x="4366022" y="21399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" name="1 つの角を丸めた四角形 19"/>
                  <p:cNvSpPr/>
                  <p:nvPr/>
                </p:nvSpPr>
                <p:spPr>
                  <a:xfrm>
                    <a:off x="4493022" y="23685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8" name="フリーフォーム 7"/>
                <p:cNvSpPr/>
                <p:nvPr/>
              </p:nvSpPr>
              <p:spPr>
                <a:xfrm>
                  <a:off x="4025900" y="2260600"/>
                  <a:ext cx="587375" cy="523875"/>
                </a:xfrm>
                <a:custGeom>
                  <a:avLst/>
                  <a:gdLst>
                    <a:gd name="connsiteX0" fmla="*/ 587375 w 587375"/>
                    <a:gd name="connsiteY0" fmla="*/ 523875 h 523875"/>
                    <a:gd name="connsiteX1" fmla="*/ 0 w 587375"/>
                    <a:gd name="connsiteY1" fmla="*/ 523875 h 523875"/>
                    <a:gd name="connsiteX2" fmla="*/ 0 w 587375"/>
                    <a:gd name="connsiteY2" fmla="*/ 0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7375" h="523875">
                      <a:moveTo>
                        <a:pt x="587375" y="523875"/>
                      </a:moveTo>
                      <a:lnTo>
                        <a:pt x="0" y="5238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36" name="グループ化 35"/>
          <p:cNvGrpSpPr/>
          <p:nvPr/>
        </p:nvGrpSpPr>
        <p:grpSpPr>
          <a:xfrm>
            <a:off x="378062" y="3069714"/>
            <a:ext cx="1656227" cy="1024511"/>
            <a:chOff x="470667" y="2689923"/>
            <a:chExt cx="1656227" cy="1024511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470667" y="2689923"/>
              <a:ext cx="1656227" cy="1024511"/>
              <a:chOff x="776536" y="1936695"/>
              <a:chExt cx="1656227" cy="1024511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1278540" y="2782214"/>
                <a:ext cx="224970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133672" y="2881737"/>
                <a:ext cx="514705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776536" y="1936695"/>
                <a:ext cx="1228977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27782" y="1989208"/>
                <a:ext cx="1126485" cy="75099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851289" y="2007240"/>
                <a:ext cx="1079470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2051382" y="1936695"/>
                <a:ext cx="381381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2096552" y="1989206"/>
                <a:ext cx="291042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2194208" y="2214691"/>
                <a:ext cx="87456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2202337" y="275049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2202337" y="280584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2202337" y="2859528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173316" y="2033366"/>
                <a:ext cx="137515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754062" y="2778331"/>
              <a:ext cx="642798" cy="647218"/>
              <a:chOff x="5394255" y="2504072"/>
              <a:chExt cx="802188" cy="807705"/>
            </a:xfrm>
          </p:grpSpPr>
          <p:sp>
            <p:nvSpPr>
              <p:cNvPr id="39" name="パイ 38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パイ 39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パイ 40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パイ 41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パイ 42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パイ 43"/>
              <p:cNvSpPr/>
              <p:nvPr/>
            </p:nvSpPr>
            <p:spPr>
              <a:xfrm>
                <a:off x="5466263" y="2504072"/>
                <a:ext cx="730180" cy="730180"/>
              </a:xfrm>
              <a:prstGeom prst="pie">
                <a:avLst>
                  <a:gd name="adj1" fmla="val 17632843"/>
                  <a:gd name="adj2" fmla="val 20390167"/>
                </a:avLst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378062" y="1131675"/>
            <a:ext cx="1656227" cy="1024511"/>
            <a:chOff x="470667" y="1108773"/>
            <a:chExt cx="1656227" cy="1024511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70667" y="1108773"/>
              <a:ext cx="1656227" cy="1024511"/>
              <a:chOff x="776536" y="1936695"/>
              <a:chExt cx="1656227" cy="1024511"/>
            </a:xfrm>
          </p:grpSpPr>
          <p:sp>
            <p:nvSpPr>
              <p:cNvPr id="92" name="正方形/長方形 91"/>
              <p:cNvSpPr/>
              <p:nvPr/>
            </p:nvSpPr>
            <p:spPr>
              <a:xfrm>
                <a:off x="1278540" y="2782214"/>
                <a:ext cx="224970" cy="1566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1133672" y="2881737"/>
                <a:ext cx="514705" cy="7946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76536" y="1936695"/>
                <a:ext cx="1228977" cy="8560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827782" y="1989208"/>
                <a:ext cx="1126485" cy="75099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851289" y="2007240"/>
                <a:ext cx="1079470" cy="714925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051382" y="1936695"/>
                <a:ext cx="381381" cy="102451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2096552" y="1989206"/>
                <a:ext cx="291042" cy="97199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2194208" y="2214691"/>
                <a:ext cx="87456" cy="4294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2202337" y="275049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2202337" y="2805840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2202337" y="2859528"/>
                <a:ext cx="79469" cy="2451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2173316" y="2033366"/>
                <a:ext cx="137515" cy="917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631386" y="1297196"/>
              <a:ext cx="888150" cy="517491"/>
              <a:chOff x="5218080" y="650294"/>
              <a:chExt cx="1137675" cy="662880"/>
            </a:xfrm>
          </p:grpSpPr>
          <p:sp>
            <p:nvSpPr>
              <p:cNvPr id="60" name="1 つの角を丸めた四角形 59"/>
              <p:cNvSpPr/>
              <p:nvPr/>
            </p:nvSpPr>
            <p:spPr>
              <a:xfrm>
                <a:off x="5285898" y="1095988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1 つの角を丸めた四角形 60"/>
              <p:cNvSpPr/>
              <p:nvPr/>
            </p:nvSpPr>
            <p:spPr>
              <a:xfrm>
                <a:off x="5403963" y="98917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1 つの角を丸めた四角形 61"/>
              <p:cNvSpPr/>
              <p:nvPr/>
            </p:nvSpPr>
            <p:spPr>
              <a:xfrm>
                <a:off x="5519217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1 つの角を丸めた四角形 62"/>
              <p:cNvSpPr/>
              <p:nvPr/>
            </p:nvSpPr>
            <p:spPr>
              <a:xfrm>
                <a:off x="5631659" y="1126216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1 つの角を丸めた四角形 63"/>
              <p:cNvSpPr/>
              <p:nvPr/>
            </p:nvSpPr>
            <p:spPr>
              <a:xfrm>
                <a:off x="5403963" y="932463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1 つの角を丸めた四角形 64"/>
              <p:cNvSpPr/>
              <p:nvPr/>
            </p:nvSpPr>
            <p:spPr>
              <a:xfrm>
                <a:off x="5519217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1 つの角を丸めた四角形 65"/>
              <p:cNvSpPr/>
              <p:nvPr/>
            </p:nvSpPr>
            <p:spPr>
              <a:xfrm>
                <a:off x="5631659" y="1086182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1 つの角を丸めた四角形 66"/>
              <p:cNvSpPr/>
              <p:nvPr/>
            </p:nvSpPr>
            <p:spPr>
              <a:xfrm>
                <a:off x="5285898" y="943902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1 つの角を丸めた四角形 67"/>
              <p:cNvSpPr/>
              <p:nvPr/>
            </p:nvSpPr>
            <p:spPr>
              <a:xfrm>
                <a:off x="5403963" y="85004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1 つの角を丸めた四角形 68"/>
              <p:cNvSpPr/>
              <p:nvPr/>
            </p:nvSpPr>
            <p:spPr>
              <a:xfrm>
                <a:off x="5519217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1 つの角を丸めた四角形 69"/>
              <p:cNvSpPr/>
              <p:nvPr/>
            </p:nvSpPr>
            <p:spPr>
              <a:xfrm>
                <a:off x="5631659" y="1003759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5743055" y="650294"/>
                <a:ext cx="61492" cy="659332"/>
                <a:chOff x="3085720" y="1308655"/>
                <a:chExt cx="61492" cy="475421"/>
              </a:xfrm>
            </p:grpSpPr>
            <p:sp>
              <p:nvSpPr>
                <p:cNvPr id="89" name="1 つの角を丸めた四角形 88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" name="1 つの角を丸めた四角形 89"/>
                <p:cNvSpPr/>
                <p:nvPr/>
              </p:nvSpPr>
              <p:spPr>
                <a:xfrm>
                  <a:off x="30857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" name="1 つの角を丸めた四角形 90"/>
                <p:cNvSpPr/>
                <p:nvPr/>
              </p:nvSpPr>
              <p:spPr>
                <a:xfrm>
                  <a:off x="30857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5857355" y="722302"/>
                <a:ext cx="61492" cy="587324"/>
                <a:chOff x="3200020" y="1308655"/>
                <a:chExt cx="61492" cy="475421"/>
              </a:xfrm>
            </p:grpSpPr>
            <p:sp>
              <p:nvSpPr>
                <p:cNvPr id="86" name="1 つの角を丸めた四角形 85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" name="1 つの角を丸めた四角形 86"/>
                <p:cNvSpPr/>
                <p:nvPr/>
              </p:nvSpPr>
              <p:spPr>
                <a:xfrm>
                  <a:off x="32000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1 つの角を丸めた四角形 87"/>
                <p:cNvSpPr/>
                <p:nvPr/>
              </p:nvSpPr>
              <p:spPr>
                <a:xfrm>
                  <a:off x="32000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>
                <a:off x="5971655" y="956661"/>
                <a:ext cx="61492" cy="352964"/>
                <a:chOff x="3314320" y="1308655"/>
                <a:chExt cx="61492" cy="475421"/>
              </a:xfrm>
            </p:grpSpPr>
            <p:sp>
              <p:nvSpPr>
                <p:cNvPr id="83" name="1 つの角を丸めた四角形 82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1 つの角を丸めた四角形 83"/>
                <p:cNvSpPr/>
                <p:nvPr/>
              </p:nvSpPr>
              <p:spPr>
                <a:xfrm>
                  <a:off x="33143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1 つの角を丸めた四角形 84"/>
                <p:cNvSpPr/>
                <p:nvPr/>
              </p:nvSpPr>
              <p:spPr>
                <a:xfrm>
                  <a:off x="33143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4" name="1 つの角を丸めた四角形 73"/>
              <p:cNvSpPr/>
              <p:nvPr/>
            </p:nvSpPr>
            <p:spPr>
              <a:xfrm>
                <a:off x="6090718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1 つの角を丸めた四角形 74"/>
              <p:cNvSpPr/>
              <p:nvPr/>
            </p:nvSpPr>
            <p:spPr>
              <a:xfrm>
                <a:off x="6090718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1 つの角を丸めた四角形 75"/>
              <p:cNvSpPr/>
              <p:nvPr/>
            </p:nvSpPr>
            <p:spPr>
              <a:xfrm>
                <a:off x="6090718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>
                <a:off x="6209780" y="1017854"/>
                <a:ext cx="61492" cy="291771"/>
                <a:chOff x="3552445" y="1308655"/>
                <a:chExt cx="61492" cy="475421"/>
              </a:xfrm>
            </p:grpSpPr>
            <p:sp>
              <p:nvSpPr>
                <p:cNvPr id="80" name="1 つの角を丸めた四角形 79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1 つの角を丸めた四角形 80"/>
                <p:cNvSpPr/>
                <p:nvPr/>
              </p:nvSpPr>
              <p:spPr>
                <a:xfrm>
                  <a:off x="3552445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1 つの角を丸めた四角形 81"/>
                <p:cNvSpPr/>
                <p:nvPr/>
              </p:nvSpPr>
              <p:spPr>
                <a:xfrm>
                  <a:off x="3552445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フリーフォーム 77"/>
              <p:cNvSpPr/>
              <p:nvPr/>
            </p:nvSpPr>
            <p:spPr>
              <a:xfrm>
                <a:off x="5218080" y="650294"/>
                <a:ext cx="1137675" cy="662880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298141" y="699505"/>
                <a:ext cx="945357" cy="373857"/>
              </a:xfrm>
              <a:custGeom>
                <a:avLst/>
                <a:gdLst>
                  <a:gd name="connsiteX0" fmla="*/ 0 w 945357"/>
                  <a:gd name="connsiteY0" fmla="*/ 104775 h 373857"/>
                  <a:gd name="connsiteX1" fmla="*/ 107157 w 945357"/>
                  <a:gd name="connsiteY1" fmla="*/ 0 h 373857"/>
                  <a:gd name="connsiteX2" fmla="*/ 247650 w 945357"/>
                  <a:gd name="connsiteY2" fmla="*/ 207169 h 373857"/>
                  <a:gd name="connsiteX3" fmla="*/ 366713 w 945357"/>
                  <a:gd name="connsiteY3" fmla="*/ 147638 h 373857"/>
                  <a:gd name="connsiteX4" fmla="*/ 478632 w 945357"/>
                  <a:gd name="connsiteY4" fmla="*/ 283369 h 373857"/>
                  <a:gd name="connsiteX5" fmla="*/ 588169 w 945357"/>
                  <a:gd name="connsiteY5" fmla="*/ 192882 h 373857"/>
                  <a:gd name="connsiteX6" fmla="*/ 707232 w 945357"/>
                  <a:gd name="connsiteY6" fmla="*/ 338138 h 373857"/>
                  <a:gd name="connsiteX7" fmla="*/ 821532 w 945357"/>
                  <a:gd name="connsiteY7" fmla="*/ 235744 h 373857"/>
                  <a:gd name="connsiteX8" fmla="*/ 945357 w 945357"/>
                  <a:gd name="connsiteY8" fmla="*/ 373857 h 3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5357" h="373857">
                    <a:moveTo>
                      <a:pt x="0" y="104775"/>
                    </a:moveTo>
                    <a:lnTo>
                      <a:pt x="107157" y="0"/>
                    </a:lnTo>
                    <a:lnTo>
                      <a:pt x="247650" y="207169"/>
                    </a:lnTo>
                    <a:lnTo>
                      <a:pt x="366713" y="147638"/>
                    </a:lnTo>
                    <a:lnTo>
                      <a:pt x="478632" y="283369"/>
                    </a:lnTo>
                    <a:lnTo>
                      <a:pt x="588169" y="192882"/>
                    </a:lnTo>
                    <a:lnTo>
                      <a:pt x="707232" y="338138"/>
                    </a:lnTo>
                    <a:lnTo>
                      <a:pt x="821532" y="235744"/>
                    </a:lnTo>
                    <a:lnTo>
                      <a:pt x="945357" y="373857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4" name="グループ化 103"/>
          <p:cNvGrpSpPr/>
          <p:nvPr/>
        </p:nvGrpSpPr>
        <p:grpSpPr>
          <a:xfrm>
            <a:off x="2264026" y="1022934"/>
            <a:ext cx="1627711" cy="1212838"/>
            <a:chOff x="2529899" y="930361"/>
            <a:chExt cx="1627711" cy="1212838"/>
          </a:xfrm>
        </p:grpSpPr>
        <p:grpSp>
          <p:nvGrpSpPr>
            <p:cNvPr id="105" name="グループ化 104"/>
            <p:cNvGrpSpPr/>
            <p:nvPr/>
          </p:nvGrpSpPr>
          <p:grpSpPr>
            <a:xfrm>
              <a:off x="2529899" y="930361"/>
              <a:ext cx="1627711" cy="1212838"/>
              <a:chOff x="268757" y="2309535"/>
              <a:chExt cx="2054051" cy="1530512"/>
            </a:xfrm>
          </p:grpSpPr>
          <p:sp>
            <p:nvSpPr>
              <p:cNvPr id="139" name="正方形/長方形 138"/>
              <p:cNvSpPr/>
              <p:nvPr/>
            </p:nvSpPr>
            <p:spPr>
              <a:xfrm>
                <a:off x="435302" y="2309535"/>
                <a:ext cx="1720962" cy="11658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台形 139"/>
              <p:cNvSpPr/>
              <p:nvPr/>
            </p:nvSpPr>
            <p:spPr>
              <a:xfrm>
                <a:off x="268757" y="3519884"/>
                <a:ext cx="2054051" cy="199245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1" name="グループ化 140"/>
              <p:cNvGrpSpPr/>
              <p:nvPr/>
            </p:nvGrpSpPr>
            <p:grpSpPr>
              <a:xfrm>
                <a:off x="435302" y="3462983"/>
                <a:ext cx="1720962" cy="56901"/>
                <a:chOff x="1064568" y="2852936"/>
                <a:chExt cx="2232248" cy="1016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51" name="正方形/長方形 150"/>
                <p:cNvSpPr/>
                <p:nvPr/>
              </p:nvSpPr>
              <p:spPr>
                <a:xfrm>
                  <a:off x="1064568" y="2852936"/>
                  <a:ext cx="2232248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1203251" y="2852936"/>
                  <a:ext cx="1954882" cy="101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1493317" y="2852936"/>
                  <a:ext cx="1374750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2" name="正方形/長方形 141"/>
              <p:cNvSpPr/>
              <p:nvPr/>
            </p:nvSpPr>
            <p:spPr>
              <a:xfrm>
                <a:off x="268757" y="3719130"/>
                <a:ext cx="2054051" cy="111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>
              <a:xfrm>
                <a:off x="921678" y="3666560"/>
                <a:ext cx="748208" cy="52570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>
                <a:off x="414171" y="3519885"/>
                <a:ext cx="1763224" cy="120917"/>
                <a:chOff x="1037159" y="3665860"/>
                <a:chExt cx="2287066" cy="181001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48" name="台形 147"/>
                <p:cNvSpPr/>
                <p:nvPr/>
              </p:nvSpPr>
              <p:spPr>
                <a:xfrm>
                  <a:off x="1148284" y="3665860"/>
                  <a:ext cx="2064816" cy="5524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1100659" y="3719190"/>
                  <a:ext cx="2160066" cy="5906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1037159" y="3778275"/>
                  <a:ext cx="2287066" cy="68586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5" name="正方形/長方形 144"/>
              <p:cNvSpPr/>
              <p:nvPr/>
            </p:nvSpPr>
            <p:spPr>
              <a:xfrm>
                <a:off x="499843" y="2363206"/>
                <a:ext cx="1591879" cy="10584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532066" y="2395930"/>
                <a:ext cx="1527434" cy="99302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268757" y="3782772"/>
                <a:ext cx="2054051" cy="5727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>
              <a:off x="2855237" y="1143001"/>
              <a:ext cx="1025304" cy="597404"/>
              <a:chOff x="5218080" y="650294"/>
              <a:chExt cx="1137675" cy="662880"/>
            </a:xfrm>
          </p:grpSpPr>
          <p:sp>
            <p:nvSpPr>
              <p:cNvPr id="107" name="1 つの角を丸めた四角形 106"/>
              <p:cNvSpPr/>
              <p:nvPr/>
            </p:nvSpPr>
            <p:spPr>
              <a:xfrm>
                <a:off x="5285898" y="1095988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1 つの角を丸めた四角形 107"/>
              <p:cNvSpPr/>
              <p:nvPr/>
            </p:nvSpPr>
            <p:spPr>
              <a:xfrm>
                <a:off x="5403963" y="98917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1 つの角を丸めた四角形 108"/>
              <p:cNvSpPr/>
              <p:nvPr/>
            </p:nvSpPr>
            <p:spPr>
              <a:xfrm>
                <a:off x="5519217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1 つの角を丸めた四角形 109"/>
              <p:cNvSpPr/>
              <p:nvPr/>
            </p:nvSpPr>
            <p:spPr>
              <a:xfrm>
                <a:off x="5631659" y="1126216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1 つの角を丸めた四角形 110"/>
              <p:cNvSpPr/>
              <p:nvPr/>
            </p:nvSpPr>
            <p:spPr>
              <a:xfrm>
                <a:off x="5403963" y="932463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1 つの角を丸めた四角形 111"/>
              <p:cNvSpPr/>
              <p:nvPr/>
            </p:nvSpPr>
            <p:spPr>
              <a:xfrm>
                <a:off x="5519217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1 つの角を丸めた四角形 112"/>
              <p:cNvSpPr/>
              <p:nvPr/>
            </p:nvSpPr>
            <p:spPr>
              <a:xfrm>
                <a:off x="5631659" y="1086182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1 つの角を丸めた四角形 113"/>
              <p:cNvSpPr/>
              <p:nvPr/>
            </p:nvSpPr>
            <p:spPr>
              <a:xfrm>
                <a:off x="5285898" y="943902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1 つの角を丸めた四角形 114"/>
              <p:cNvSpPr/>
              <p:nvPr/>
            </p:nvSpPr>
            <p:spPr>
              <a:xfrm>
                <a:off x="5403963" y="850040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1 つの角を丸めた四角形 115"/>
              <p:cNvSpPr/>
              <p:nvPr/>
            </p:nvSpPr>
            <p:spPr>
              <a:xfrm>
                <a:off x="5519217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1 つの角を丸めた四角形 116"/>
              <p:cNvSpPr/>
              <p:nvPr/>
            </p:nvSpPr>
            <p:spPr>
              <a:xfrm>
                <a:off x="5631659" y="1003759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8" name="グループ化 117"/>
              <p:cNvGrpSpPr/>
              <p:nvPr/>
            </p:nvGrpSpPr>
            <p:grpSpPr>
              <a:xfrm>
                <a:off x="5743055" y="650294"/>
                <a:ext cx="61492" cy="659332"/>
                <a:chOff x="3085720" y="1308655"/>
                <a:chExt cx="61492" cy="475421"/>
              </a:xfrm>
            </p:grpSpPr>
            <p:sp>
              <p:nvSpPr>
                <p:cNvPr id="136" name="1 つの角を丸めた四角形 135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7" name="1 つの角を丸めた四角形 136"/>
                <p:cNvSpPr/>
                <p:nvPr/>
              </p:nvSpPr>
              <p:spPr>
                <a:xfrm>
                  <a:off x="30857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" name="1 つの角を丸めた四角形 137"/>
                <p:cNvSpPr/>
                <p:nvPr/>
              </p:nvSpPr>
              <p:spPr>
                <a:xfrm>
                  <a:off x="30857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9" name="グループ化 118"/>
              <p:cNvGrpSpPr/>
              <p:nvPr/>
            </p:nvGrpSpPr>
            <p:grpSpPr>
              <a:xfrm>
                <a:off x="5857355" y="722302"/>
                <a:ext cx="61492" cy="587324"/>
                <a:chOff x="3200020" y="1308655"/>
                <a:chExt cx="61492" cy="475421"/>
              </a:xfrm>
            </p:grpSpPr>
            <p:sp>
              <p:nvSpPr>
                <p:cNvPr id="133" name="1 つの角を丸めた四角形 132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1 つの角を丸めた四角形 133"/>
                <p:cNvSpPr/>
                <p:nvPr/>
              </p:nvSpPr>
              <p:spPr>
                <a:xfrm>
                  <a:off x="32000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" name="1 つの角を丸めた四角形 134"/>
                <p:cNvSpPr/>
                <p:nvPr/>
              </p:nvSpPr>
              <p:spPr>
                <a:xfrm>
                  <a:off x="32000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0" name="グループ化 119"/>
              <p:cNvGrpSpPr/>
              <p:nvPr/>
            </p:nvGrpSpPr>
            <p:grpSpPr>
              <a:xfrm>
                <a:off x="5971655" y="956661"/>
                <a:ext cx="61492" cy="352964"/>
                <a:chOff x="3314320" y="1308655"/>
                <a:chExt cx="61492" cy="475421"/>
              </a:xfrm>
            </p:grpSpPr>
            <p:sp>
              <p:nvSpPr>
                <p:cNvPr id="130" name="1 つの角を丸めた四角形 129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1 つの角を丸めた四角形 130"/>
                <p:cNvSpPr/>
                <p:nvPr/>
              </p:nvSpPr>
              <p:spPr>
                <a:xfrm>
                  <a:off x="33143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1 つの角を丸めた四角形 131"/>
                <p:cNvSpPr/>
                <p:nvPr/>
              </p:nvSpPr>
              <p:spPr>
                <a:xfrm>
                  <a:off x="33143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1" name="1 つの角を丸めた四角形 120"/>
              <p:cNvSpPr/>
              <p:nvPr/>
            </p:nvSpPr>
            <p:spPr>
              <a:xfrm>
                <a:off x="6090718" y="956661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1 つの角を丸めた四角形 121"/>
              <p:cNvSpPr/>
              <p:nvPr/>
            </p:nvSpPr>
            <p:spPr>
              <a:xfrm>
                <a:off x="6090718" y="916627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1 つの角を丸めた四角形 122"/>
              <p:cNvSpPr/>
              <p:nvPr/>
            </p:nvSpPr>
            <p:spPr>
              <a:xfrm>
                <a:off x="6090718" y="834204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4" name="グループ化 123"/>
              <p:cNvGrpSpPr/>
              <p:nvPr/>
            </p:nvGrpSpPr>
            <p:grpSpPr>
              <a:xfrm>
                <a:off x="6209780" y="1017854"/>
                <a:ext cx="61492" cy="291771"/>
                <a:chOff x="3552445" y="1308655"/>
                <a:chExt cx="61492" cy="475421"/>
              </a:xfrm>
            </p:grpSpPr>
            <p:sp>
              <p:nvSpPr>
                <p:cNvPr id="127" name="1 つの角を丸めた四角形 126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" name="1 つの角を丸めた四角形 127"/>
                <p:cNvSpPr/>
                <p:nvPr/>
              </p:nvSpPr>
              <p:spPr>
                <a:xfrm>
                  <a:off x="3552445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" name="1 つの角を丸めた四角形 128"/>
                <p:cNvSpPr/>
                <p:nvPr/>
              </p:nvSpPr>
              <p:spPr>
                <a:xfrm>
                  <a:off x="3552445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5" name="フリーフォーム 124"/>
              <p:cNvSpPr/>
              <p:nvPr/>
            </p:nvSpPr>
            <p:spPr>
              <a:xfrm>
                <a:off x="5218080" y="650294"/>
                <a:ext cx="1137675" cy="662880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フリーフォーム 125"/>
              <p:cNvSpPr/>
              <p:nvPr/>
            </p:nvSpPr>
            <p:spPr>
              <a:xfrm>
                <a:off x="5298141" y="699505"/>
                <a:ext cx="945357" cy="373857"/>
              </a:xfrm>
              <a:custGeom>
                <a:avLst/>
                <a:gdLst>
                  <a:gd name="connsiteX0" fmla="*/ 0 w 945357"/>
                  <a:gd name="connsiteY0" fmla="*/ 104775 h 373857"/>
                  <a:gd name="connsiteX1" fmla="*/ 107157 w 945357"/>
                  <a:gd name="connsiteY1" fmla="*/ 0 h 373857"/>
                  <a:gd name="connsiteX2" fmla="*/ 247650 w 945357"/>
                  <a:gd name="connsiteY2" fmla="*/ 207169 h 373857"/>
                  <a:gd name="connsiteX3" fmla="*/ 366713 w 945357"/>
                  <a:gd name="connsiteY3" fmla="*/ 147638 h 373857"/>
                  <a:gd name="connsiteX4" fmla="*/ 478632 w 945357"/>
                  <a:gd name="connsiteY4" fmla="*/ 283369 h 373857"/>
                  <a:gd name="connsiteX5" fmla="*/ 588169 w 945357"/>
                  <a:gd name="connsiteY5" fmla="*/ 192882 h 373857"/>
                  <a:gd name="connsiteX6" fmla="*/ 707232 w 945357"/>
                  <a:gd name="connsiteY6" fmla="*/ 338138 h 373857"/>
                  <a:gd name="connsiteX7" fmla="*/ 821532 w 945357"/>
                  <a:gd name="connsiteY7" fmla="*/ 235744 h 373857"/>
                  <a:gd name="connsiteX8" fmla="*/ 945357 w 945357"/>
                  <a:gd name="connsiteY8" fmla="*/ 373857 h 3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5357" h="373857">
                    <a:moveTo>
                      <a:pt x="0" y="104775"/>
                    </a:moveTo>
                    <a:lnTo>
                      <a:pt x="107157" y="0"/>
                    </a:lnTo>
                    <a:lnTo>
                      <a:pt x="247650" y="207169"/>
                    </a:lnTo>
                    <a:lnTo>
                      <a:pt x="366713" y="147638"/>
                    </a:lnTo>
                    <a:lnTo>
                      <a:pt x="478632" y="283369"/>
                    </a:lnTo>
                    <a:lnTo>
                      <a:pt x="588169" y="192882"/>
                    </a:lnTo>
                    <a:lnTo>
                      <a:pt x="707232" y="338138"/>
                    </a:lnTo>
                    <a:lnTo>
                      <a:pt x="821532" y="235744"/>
                    </a:lnTo>
                    <a:lnTo>
                      <a:pt x="945357" y="373857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54" name="グループ化 153"/>
          <p:cNvGrpSpPr/>
          <p:nvPr/>
        </p:nvGrpSpPr>
        <p:grpSpPr>
          <a:xfrm>
            <a:off x="2277766" y="4915282"/>
            <a:ext cx="1627711" cy="1212838"/>
            <a:chOff x="2529899" y="3978361"/>
            <a:chExt cx="1627711" cy="1212838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2529899" y="3978361"/>
              <a:ext cx="1627711" cy="1212838"/>
              <a:chOff x="268757" y="2309535"/>
              <a:chExt cx="2054051" cy="1530512"/>
            </a:xfrm>
          </p:grpSpPr>
          <p:sp>
            <p:nvSpPr>
              <p:cNvPr id="176" name="正方形/長方形 175"/>
              <p:cNvSpPr/>
              <p:nvPr/>
            </p:nvSpPr>
            <p:spPr>
              <a:xfrm>
                <a:off x="435302" y="2309535"/>
                <a:ext cx="1720962" cy="11658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7" name="台形 176"/>
              <p:cNvSpPr/>
              <p:nvPr/>
            </p:nvSpPr>
            <p:spPr>
              <a:xfrm>
                <a:off x="268757" y="3519884"/>
                <a:ext cx="2054051" cy="199245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8" name="グループ化 177"/>
              <p:cNvGrpSpPr/>
              <p:nvPr/>
            </p:nvGrpSpPr>
            <p:grpSpPr>
              <a:xfrm>
                <a:off x="435302" y="3462983"/>
                <a:ext cx="1720962" cy="56901"/>
                <a:chOff x="1064568" y="2852936"/>
                <a:chExt cx="2232248" cy="1016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88" name="正方形/長方形 187"/>
                <p:cNvSpPr/>
                <p:nvPr/>
              </p:nvSpPr>
              <p:spPr>
                <a:xfrm>
                  <a:off x="1064568" y="2852936"/>
                  <a:ext cx="2232248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>
                <a:xfrm>
                  <a:off x="1203251" y="2852936"/>
                  <a:ext cx="1954882" cy="101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>
                <a:xfrm>
                  <a:off x="1493317" y="2852936"/>
                  <a:ext cx="1374750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79" name="正方形/長方形 178"/>
              <p:cNvSpPr/>
              <p:nvPr/>
            </p:nvSpPr>
            <p:spPr>
              <a:xfrm>
                <a:off x="268757" y="3719130"/>
                <a:ext cx="2054051" cy="111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台形 179"/>
              <p:cNvSpPr/>
              <p:nvPr/>
            </p:nvSpPr>
            <p:spPr>
              <a:xfrm>
                <a:off x="921678" y="3666560"/>
                <a:ext cx="748208" cy="52570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81" name="グループ化 180"/>
              <p:cNvGrpSpPr/>
              <p:nvPr/>
            </p:nvGrpSpPr>
            <p:grpSpPr>
              <a:xfrm>
                <a:off x="414171" y="3519885"/>
                <a:ext cx="1763224" cy="120917"/>
                <a:chOff x="1037159" y="3665860"/>
                <a:chExt cx="2287066" cy="181001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85" name="台形 184"/>
                <p:cNvSpPr/>
                <p:nvPr/>
              </p:nvSpPr>
              <p:spPr>
                <a:xfrm>
                  <a:off x="1148284" y="3665860"/>
                  <a:ext cx="2064816" cy="5524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台形 185"/>
                <p:cNvSpPr/>
                <p:nvPr/>
              </p:nvSpPr>
              <p:spPr>
                <a:xfrm>
                  <a:off x="1100659" y="3719190"/>
                  <a:ext cx="2160066" cy="5906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台形 186"/>
                <p:cNvSpPr/>
                <p:nvPr/>
              </p:nvSpPr>
              <p:spPr>
                <a:xfrm>
                  <a:off x="1037159" y="3778275"/>
                  <a:ext cx="2287066" cy="68586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2" name="正方形/長方形 181"/>
              <p:cNvSpPr/>
              <p:nvPr/>
            </p:nvSpPr>
            <p:spPr>
              <a:xfrm>
                <a:off x="499843" y="2363206"/>
                <a:ext cx="1591879" cy="10584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532066" y="2395930"/>
                <a:ext cx="1527434" cy="99302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268757" y="3782772"/>
                <a:ext cx="2054051" cy="5727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6" name="グループ化 155"/>
            <p:cNvGrpSpPr/>
            <p:nvPr/>
          </p:nvGrpSpPr>
          <p:grpSpPr>
            <a:xfrm>
              <a:off x="2780889" y="4205781"/>
              <a:ext cx="1125729" cy="505032"/>
              <a:chOff x="7931391" y="4707045"/>
              <a:chExt cx="1172934" cy="526210"/>
            </a:xfrm>
          </p:grpSpPr>
          <p:grpSp>
            <p:nvGrpSpPr>
              <p:cNvPr id="157" name="グループ化 156"/>
              <p:cNvGrpSpPr/>
              <p:nvPr/>
            </p:nvGrpSpPr>
            <p:grpSpPr>
              <a:xfrm>
                <a:off x="7931391" y="4723353"/>
                <a:ext cx="506933" cy="509902"/>
                <a:chOff x="3409206" y="2305507"/>
                <a:chExt cx="506933" cy="509902"/>
              </a:xfrm>
            </p:grpSpPr>
            <p:sp>
              <p:nvSpPr>
                <p:cNvPr id="173" name="パイ 172"/>
                <p:cNvSpPr/>
                <p:nvPr/>
              </p:nvSpPr>
              <p:spPr>
                <a:xfrm>
                  <a:off x="3412083" y="2311353"/>
                  <a:ext cx="504056" cy="504056"/>
                </a:xfrm>
                <a:prstGeom prst="pi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4" name="パイ 173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5" name="パイ 174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>
                <a:off x="8516950" y="4707045"/>
                <a:ext cx="587375" cy="523875"/>
                <a:chOff x="4025900" y="2260600"/>
                <a:chExt cx="587375" cy="523875"/>
              </a:xfrm>
            </p:grpSpPr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4102497" y="2305506"/>
                  <a:ext cx="463153" cy="475421"/>
                  <a:chOff x="4102497" y="2139950"/>
                  <a:chExt cx="463153" cy="640978"/>
                </a:xfrm>
              </p:grpSpPr>
              <p:sp>
                <p:nvSpPr>
                  <p:cNvPr id="161" name="1 つの角を丸めた四角形 160"/>
                  <p:cNvSpPr/>
                  <p:nvPr/>
                </p:nvSpPr>
                <p:spPr>
                  <a:xfrm>
                    <a:off x="4102497" y="2492896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2" name="1 つの角を丸めた四角形 161"/>
                  <p:cNvSpPr/>
                  <p:nvPr/>
                </p:nvSpPr>
                <p:spPr>
                  <a:xfrm>
                    <a:off x="4235847" y="2348880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3" name="1 つの角を丸めた四角形 162"/>
                  <p:cNvSpPr/>
                  <p:nvPr/>
                </p:nvSpPr>
                <p:spPr>
                  <a:xfrm>
                    <a:off x="4366022" y="23050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4" name="1 つの角を丸めた四角形 163"/>
                  <p:cNvSpPr/>
                  <p:nvPr/>
                </p:nvSpPr>
                <p:spPr>
                  <a:xfrm>
                    <a:off x="4493022" y="25336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" name="1 つの角を丸めた四角形 164"/>
                  <p:cNvSpPr/>
                  <p:nvPr/>
                </p:nvSpPr>
                <p:spPr>
                  <a:xfrm>
                    <a:off x="4102497" y="2398973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" name="1 つの角を丸めた四角形 165"/>
                  <p:cNvSpPr/>
                  <p:nvPr/>
                </p:nvSpPr>
                <p:spPr>
                  <a:xfrm>
                    <a:off x="4235847" y="2272426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" name="1 つの角を丸めた四角形 166"/>
                  <p:cNvSpPr/>
                  <p:nvPr/>
                </p:nvSpPr>
                <p:spPr>
                  <a:xfrm>
                    <a:off x="4366022" y="2251075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8" name="1 つの角を丸めた四角形 167"/>
                  <p:cNvSpPr/>
                  <p:nvPr/>
                </p:nvSpPr>
                <p:spPr>
                  <a:xfrm>
                    <a:off x="4493022" y="2479675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9" name="1 つの角を丸めた四角形 168"/>
                  <p:cNvSpPr/>
                  <p:nvPr/>
                </p:nvSpPr>
                <p:spPr>
                  <a:xfrm>
                    <a:off x="4102497" y="2287848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" name="1 つの角を丸めた四角形 169"/>
                  <p:cNvSpPr/>
                  <p:nvPr/>
                </p:nvSpPr>
                <p:spPr>
                  <a:xfrm>
                    <a:off x="4235847" y="2161301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1" name="1 つの角を丸めた四角形 170"/>
                  <p:cNvSpPr/>
                  <p:nvPr/>
                </p:nvSpPr>
                <p:spPr>
                  <a:xfrm>
                    <a:off x="4366022" y="21399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" name="1 つの角を丸めた四角形 171"/>
                  <p:cNvSpPr/>
                  <p:nvPr/>
                </p:nvSpPr>
                <p:spPr>
                  <a:xfrm>
                    <a:off x="4493022" y="23685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60" name="フリーフォーム 159"/>
                <p:cNvSpPr/>
                <p:nvPr/>
              </p:nvSpPr>
              <p:spPr>
                <a:xfrm>
                  <a:off x="4025900" y="2260600"/>
                  <a:ext cx="587375" cy="523875"/>
                </a:xfrm>
                <a:custGeom>
                  <a:avLst/>
                  <a:gdLst>
                    <a:gd name="connsiteX0" fmla="*/ 587375 w 587375"/>
                    <a:gd name="connsiteY0" fmla="*/ 523875 h 523875"/>
                    <a:gd name="connsiteX1" fmla="*/ 0 w 587375"/>
                    <a:gd name="connsiteY1" fmla="*/ 523875 h 523875"/>
                    <a:gd name="connsiteX2" fmla="*/ 0 w 587375"/>
                    <a:gd name="connsiteY2" fmla="*/ 0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7375" h="523875">
                      <a:moveTo>
                        <a:pt x="587375" y="523875"/>
                      </a:moveTo>
                      <a:lnTo>
                        <a:pt x="0" y="5238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191" name="グループ化 190"/>
          <p:cNvGrpSpPr/>
          <p:nvPr/>
        </p:nvGrpSpPr>
        <p:grpSpPr>
          <a:xfrm>
            <a:off x="2312774" y="2960040"/>
            <a:ext cx="1627711" cy="1212838"/>
            <a:chOff x="2529899" y="2511511"/>
            <a:chExt cx="1627711" cy="1212838"/>
          </a:xfrm>
        </p:grpSpPr>
        <p:grpSp>
          <p:nvGrpSpPr>
            <p:cNvPr id="192" name="グループ化 191"/>
            <p:cNvGrpSpPr/>
            <p:nvPr/>
          </p:nvGrpSpPr>
          <p:grpSpPr>
            <a:xfrm>
              <a:off x="2529899" y="2511511"/>
              <a:ext cx="1627711" cy="1212838"/>
              <a:chOff x="268757" y="2309535"/>
              <a:chExt cx="2054051" cy="1530512"/>
            </a:xfrm>
          </p:grpSpPr>
          <p:sp>
            <p:nvSpPr>
              <p:cNvPr id="200" name="正方形/長方形 199"/>
              <p:cNvSpPr/>
              <p:nvPr/>
            </p:nvSpPr>
            <p:spPr>
              <a:xfrm>
                <a:off x="435302" y="2309535"/>
                <a:ext cx="1720962" cy="11658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" name="台形 200"/>
              <p:cNvSpPr/>
              <p:nvPr/>
            </p:nvSpPr>
            <p:spPr>
              <a:xfrm>
                <a:off x="268757" y="3519884"/>
                <a:ext cx="2054051" cy="199245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>
                <a:off x="435302" y="3462983"/>
                <a:ext cx="1720962" cy="56901"/>
                <a:chOff x="1064568" y="2852936"/>
                <a:chExt cx="2232248" cy="1016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212" name="正方形/長方形 211"/>
                <p:cNvSpPr/>
                <p:nvPr/>
              </p:nvSpPr>
              <p:spPr>
                <a:xfrm>
                  <a:off x="1064568" y="2852936"/>
                  <a:ext cx="2232248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>
                <a:xfrm>
                  <a:off x="1203251" y="2852936"/>
                  <a:ext cx="1954882" cy="101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4" name="正方形/長方形 213"/>
                <p:cNvSpPr/>
                <p:nvPr/>
              </p:nvSpPr>
              <p:spPr>
                <a:xfrm>
                  <a:off x="1493317" y="2852936"/>
                  <a:ext cx="1374750" cy="101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3" name="正方形/長方形 202"/>
              <p:cNvSpPr/>
              <p:nvPr/>
            </p:nvSpPr>
            <p:spPr>
              <a:xfrm>
                <a:off x="268757" y="3719130"/>
                <a:ext cx="2054051" cy="111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4" name="台形 203"/>
              <p:cNvSpPr/>
              <p:nvPr/>
            </p:nvSpPr>
            <p:spPr>
              <a:xfrm>
                <a:off x="921678" y="3666560"/>
                <a:ext cx="748208" cy="52570"/>
              </a:xfrm>
              <a:prstGeom prst="trapezoid">
                <a:avLst>
                  <a:gd name="adj" fmla="val 839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5" name="グループ化 204"/>
              <p:cNvGrpSpPr/>
              <p:nvPr/>
            </p:nvGrpSpPr>
            <p:grpSpPr>
              <a:xfrm>
                <a:off x="414171" y="3519885"/>
                <a:ext cx="1763224" cy="120917"/>
                <a:chOff x="1037159" y="3665860"/>
                <a:chExt cx="2287066" cy="181001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209" name="台形 208"/>
                <p:cNvSpPr/>
                <p:nvPr/>
              </p:nvSpPr>
              <p:spPr>
                <a:xfrm>
                  <a:off x="1148284" y="3665860"/>
                  <a:ext cx="2064816" cy="5524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台形 209"/>
                <p:cNvSpPr/>
                <p:nvPr/>
              </p:nvSpPr>
              <p:spPr>
                <a:xfrm>
                  <a:off x="1100659" y="3719190"/>
                  <a:ext cx="2160066" cy="59060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台形 210"/>
                <p:cNvSpPr/>
                <p:nvPr/>
              </p:nvSpPr>
              <p:spPr>
                <a:xfrm>
                  <a:off x="1037159" y="3778275"/>
                  <a:ext cx="2287066" cy="68586"/>
                </a:xfrm>
                <a:prstGeom prst="trapezoid">
                  <a:avLst>
                    <a:gd name="adj" fmla="val 839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6" name="正方形/長方形 205"/>
              <p:cNvSpPr/>
              <p:nvPr/>
            </p:nvSpPr>
            <p:spPr>
              <a:xfrm>
                <a:off x="499843" y="2363206"/>
                <a:ext cx="1591879" cy="105847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532066" y="2395930"/>
                <a:ext cx="1527434" cy="99302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67500"/>
                      <a:satMod val="115000"/>
                    </a:srgb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8900000" scaled="1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268757" y="3782772"/>
                <a:ext cx="2054051" cy="5727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3" name="グループ化 192"/>
            <p:cNvGrpSpPr/>
            <p:nvPr/>
          </p:nvGrpSpPr>
          <p:grpSpPr>
            <a:xfrm>
              <a:off x="3033922" y="2640057"/>
              <a:ext cx="642798" cy="647218"/>
              <a:chOff x="5394255" y="2504072"/>
              <a:chExt cx="802188" cy="807705"/>
            </a:xfrm>
          </p:grpSpPr>
          <p:sp>
            <p:nvSpPr>
              <p:cNvPr id="194" name="パイ 193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パイ 194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パイ 195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パイ 196"/>
              <p:cNvSpPr/>
              <p:nvPr/>
            </p:nvSpPr>
            <p:spPr>
              <a:xfrm>
                <a:off x="5394255" y="2575751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パイ 197"/>
              <p:cNvSpPr/>
              <p:nvPr/>
            </p:nvSpPr>
            <p:spPr>
              <a:xfrm>
                <a:off x="5397132" y="2581597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パイ 198"/>
              <p:cNvSpPr/>
              <p:nvPr/>
            </p:nvSpPr>
            <p:spPr>
              <a:xfrm>
                <a:off x="5466263" y="2504072"/>
                <a:ext cx="730180" cy="730180"/>
              </a:xfrm>
              <a:prstGeom prst="pie">
                <a:avLst>
                  <a:gd name="adj1" fmla="val 17632843"/>
                  <a:gd name="adj2" fmla="val 20390167"/>
                </a:avLst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15" name="グループ化 214"/>
          <p:cNvGrpSpPr/>
          <p:nvPr/>
        </p:nvGrpSpPr>
        <p:grpSpPr>
          <a:xfrm>
            <a:off x="7917858" y="1370284"/>
            <a:ext cx="1599098" cy="931730"/>
            <a:chOff x="5218080" y="650294"/>
            <a:chExt cx="1137675" cy="662880"/>
          </a:xfrm>
        </p:grpSpPr>
        <p:sp>
          <p:nvSpPr>
            <p:cNvPr id="216" name="1 つの角を丸めた四角形 215"/>
            <p:cNvSpPr/>
            <p:nvPr/>
          </p:nvSpPr>
          <p:spPr>
            <a:xfrm>
              <a:off x="5285898" y="1095988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7" name="1 つの角を丸めた四角形 216"/>
            <p:cNvSpPr/>
            <p:nvPr/>
          </p:nvSpPr>
          <p:spPr>
            <a:xfrm>
              <a:off x="5403963" y="989170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8" name="1 つの角を丸めた四角形 217"/>
            <p:cNvSpPr/>
            <p:nvPr/>
          </p:nvSpPr>
          <p:spPr>
            <a:xfrm>
              <a:off x="5519217" y="956661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1 つの角を丸めた四角形 218"/>
            <p:cNvSpPr/>
            <p:nvPr/>
          </p:nvSpPr>
          <p:spPr>
            <a:xfrm>
              <a:off x="5631659" y="1126216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1 つの角を丸めた四角形 219"/>
            <p:cNvSpPr/>
            <p:nvPr/>
          </p:nvSpPr>
          <p:spPr>
            <a:xfrm>
              <a:off x="5403963" y="932463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1 つの角を丸めた四角形 220"/>
            <p:cNvSpPr/>
            <p:nvPr/>
          </p:nvSpPr>
          <p:spPr>
            <a:xfrm>
              <a:off x="5519217" y="916627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1 つの角を丸めた四角形 221"/>
            <p:cNvSpPr/>
            <p:nvPr/>
          </p:nvSpPr>
          <p:spPr>
            <a:xfrm>
              <a:off x="5631659" y="1086182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1 つの角を丸めた四角形 222"/>
            <p:cNvSpPr/>
            <p:nvPr/>
          </p:nvSpPr>
          <p:spPr>
            <a:xfrm>
              <a:off x="5285898" y="943902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1 つの角を丸めた四角形 223"/>
            <p:cNvSpPr/>
            <p:nvPr/>
          </p:nvSpPr>
          <p:spPr>
            <a:xfrm>
              <a:off x="5403963" y="850040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1 つの角を丸めた四角形 224"/>
            <p:cNvSpPr/>
            <p:nvPr/>
          </p:nvSpPr>
          <p:spPr>
            <a:xfrm>
              <a:off x="5519217" y="834204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1 つの角を丸めた四角形 225"/>
            <p:cNvSpPr/>
            <p:nvPr/>
          </p:nvSpPr>
          <p:spPr>
            <a:xfrm>
              <a:off x="5631659" y="1003759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27" name="グループ化 226"/>
            <p:cNvGrpSpPr/>
            <p:nvPr/>
          </p:nvGrpSpPr>
          <p:grpSpPr>
            <a:xfrm>
              <a:off x="5743055" y="650294"/>
              <a:ext cx="61492" cy="659332"/>
              <a:chOff x="3085720" y="1308655"/>
              <a:chExt cx="61492" cy="475421"/>
            </a:xfrm>
          </p:grpSpPr>
          <p:sp>
            <p:nvSpPr>
              <p:cNvPr id="245" name="1 つの角を丸めた四角形 244"/>
              <p:cNvSpPr/>
              <p:nvPr/>
            </p:nvSpPr>
            <p:spPr>
              <a:xfrm>
                <a:off x="30857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6" name="1 つの角を丸めた四角形 245"/>
              <p:cNvSpPr/>
              <p:nvPr/>
            </p:nvSpPr>
            <p:spPr>
              <a:xfrm>
                <a:off x="30857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7" name="1 つの角を丸めた四角形 246"/>
              <p:cNvSpPr/>
              <p:nvPr/>
            </p:nvSpPr>
            <p:spPr>
              <a:xfrm>
                <a:off x="30857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5857355" y="722302"/>
              <a:ext cx="61492" cy="587324"/>
              <a:chOff x="3200020" y="1308655"/>
              <a:chExt cx="61492" cy="475421"/>
            </a:xfrm>
          </p:grpSpPr>
          <p:sp>
            <p:nvSpPr>
              <p:cNvPr id="242" name="1 つの角を丸めた四角形 241"/>
              <p:cNvSpPr/>
              <p:nvPr/>
            </p:nvSpPr>
            <p:spPr>
              <a:xfrm>
                <a:off x="32000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3" name="1 つの角を丸めた四角形 242"/>
              <p:cNvSpPr/>
              <p:nvPr/>
            </p:nvSpPr>
            <p:spPr>
              <a:xfrm>
                <a:off x="32000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4" name="1 つの角を丸めた四角形 243"/>
              <p:cNvSpPr/>
              <p:nvPr/>
            </p:nvSpPr>
            <p:spPr>
              <a:xfrm>
                <a:off x="32000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>
              <a:off x="5971655" y="956661"/>
              <a:ext cx="61492" cy="352964"/>
              <a:chOff x="3314320" y="1308655"/>
              <a:chExt cx="61492" cy="475421"/>
            </a:xfrm>
          </p:grpSpPr>
          <p:sp>
            <p:nvSpPr>
              <p:cNvPr id="239" name="1 つの角を丸めた四角形 238"/>
              <p:cNvSpPr/>
              <p:nvPr/>
            </p:nvSpPr>
            <p:spPr>
              <a:xfrm>
                <a:off x="33143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1 つの角を丸めた四角形 239"/>
              <p:cNvSpPr/>
              <p:nvPr/>
            </p:nvSpPr>
            <p:spPr>
              <a:xfrm>
                <a:off x="33143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1" name="1 つの角を丸めた四角形 240"/>
              <p:cNvSpPr/>
              <p:nvPr/>
            </p:nvSpPr>
            <p:spPr>
              <a:xfrm>
                <a:off x="33143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0" name="1 つの角を丸めた四角形 229"/>
            <p:cNvSpPr/>
            <p:nvPr/>
          </p:nvSpPr>
          <p:spPr>
            <a:xfrm>
              <a:off x="6090718" y="956661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1 つの角を丸めた四角形 230"/>
            <p:cNvSpPr/>
            <p:nvPr/>
          </p:nvSpPr>
          <p:spPr>
            <a:xfrm>
              <a:off x="6090718" y="916627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1 つの角を丸めた四角形 231"/>
            <p:cNvSpPr/>
            <p:nvPr/>
          </p:nvSpPr>
          <p:spPr>
            <a:xfrm>
              <a:off x="6090718" y="834204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6209780" y="1017854"/>
              <a:ext cx="61492" cy="291771"/>
              <a:chOff x="3552445" y="1308655"/>
              <a:chExt cx="61492" cy="475421"/>
            </a:xfrm>
          </p:grpSpPr>
          <p:sp>
            <p:nvSpPr>
              <p:cNvPr id="236" name="1 つの角を丸めた四角形 235"/>
              <p:cNvSpPr/>
              <p:nvPr/>
            </p:nvSpPr>
            <p:spPr>
              <a:xfrm>
                <a:off x="3552445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7" name="1 つの角を丸めた四角形 236"/>
              <p:cNvSpPr/>
              <p:nvPr/>
            </p:nvSpPr>
            <p:spPr>
              <a:xfrm>
                <a:off x="3552445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8" name="1 つの角を丸めた四角形 237"/>
              <p:cNvSpPr/>
              <p:nvPr/>
            </p:nvSpPr>
            <p:spPr>
              <a:xfrm>
                <a:off x="3552445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4" name="フリーフォーム 233"/>
            <p:cNvSpPr/>
            <p:nvPr/>
          </p:nvSpPr>
          <p:spPr>
            <a:xfrm>
              <a:off x="5218080" y="650294"/>
              <a:ext cx="1137675" cy="662880"/>
            </a:xfrm>
            <a:custGeom>
              <a:avLst/>
              <a:gdLst>
                <a:gd name="connsiteX0" fmla="*/ 587375 w 587375"/>
                <a:gd name="connsiteY0" fmla="*/ 523875 h 523875"/>
                <a:gd name="connsiteX1" fmla="*/ 0 w 587375"/>
                <a:gd name="connsiteY1" fmla="*/ 523875 h 523875"/>
                <a:gd name="connsiteX2" fmla="*/ 0 w 587375"/>
                <a:gd name="connsiteY2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7375" h="523875">
                  <a:moveTo>
                    <a:pt x="587375" y="523875"/>
                  </a:moveTo>
                  <a:lnTo>
                    <a:pt x="0" y="523875"/>
                  </a:lnTo>
                  <a:lnTo>
                    <a:pt x="0" y="0"/>
                  </a:lnTo>
                </a:path>
              </a:pathLst>
            </a:cu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フリーフォーム 234"/>
            <p:cNvSpPr/>
            <p:nvPr/>
          </p:nvSpPr>
          <p:spPr>
            <a:xfrm>
              <a:off x="5298141" y="699505"/>
              <a:ext cx="945357" cy="373857"/>
            </a:xfrm>
            <a:custGeom>
              <a:avLst/>
              <a:gdLst>
                <a:gd name="connsiteX0" fmla="*/ 0 w 945357"/>
                <a:gd name="connsiteY0" fmla="*/ 104775 h 373857"/>
                <a:gd name="connsiteX1" fmla="*/ 107157 w 945357"/>
                <a:gd name="connsiteY1" fmla="*/ 0 h 373857"/>
                <a:gd name="connsiteX2" fmla="*/ 247650 w 945357"/>
                <a:gd name="connsiteY2" fmla="*/ 207169 h 373857"/>
                <a:gd name="connsiteX3" fmla="*/ 366713 w 945357"/>
                <a:gd name="connsiteY3" fmla="*/ 147638 h 373857"/>
                <a:gd name="connsiteX4" fmla="*/ 478632 w 945357"/>
                <a:gd name="connsiteY4" fmla="*/ 283369 h 373857"/>
                <a:gd name="connsiteX5" fmla="*/ 588169 w 945357"/>
                <a:gd name="connsiteY5" fmla="*/ 192882 h 373857"/>
                <a:gd name="connsiteX6" fmla="*/ 707232 w 945357"/>
                <a:gd name="connsiteY6" fmla="*/ 338138 h 373857"/>
                <a:gd name="connsiteX7" fmla="*/ 821532 w 945357"/>
                <a:gd name="connsiteY7" fmla="*/ 235744 h 373857"/>
                <a:gd name="connsiteX8" fmla="*/ 945357 w 945357"/>
                <a:gd name="connsiteY8" fmla="*/ 373857 h 37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5357" h="373857">
                  <a:moveTo>
                    <a:pt x="0" y="104775"/>
                  </a:moveTo>
                  <a:lnTo>
                    <a:pt x="107157" y="0"/>
                  </a:lnTo>
                  <a:lnTo>
                    <a:pt x="247650" y="207169"/>
                  </a:lnTo>
                  <a:lnTo>
                    <a:pt x="366713" y="147638"/>
                  </a:lnTo>
                  <a:lnTo>
                    <a:pt x="478632" y="283369"/>
                  </a:lnTo>
                  <a:lnTo>
                    <a:pt x="588169" y="192882"/>
                  </a:lnTo>
                  <a:lnTo>
                    <a:pt x="707232" y="338138"/>
                  </a:lnTo>
                  <a:lnTo>
                    <a:pt x="821532" y="235744"/>
                  </a:lnTo>
                  <a:lnTo>
                    <a:pt x="945357" y="373857"/>
                  </a:lnTo>
                </a:path>
              </a:pathLst>
            </a:cu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7809332" y="5162436"/>
            <a:ext cx="1807663" cy="810965"/>
            <a:chOff x="7931391" y="4707045"/>
            <a:chExt cx="1172934" cy="526210"/>
          </a:xfrm>
        </p:grpSpPr>
        <p:grpSp>
          <p:nvGrpSpPr>
            <p:cNvPr id="249" name="グループ化 248"/>
            <p:cNvGrpSpPr/>
            <p:nvPr/>
          </p:nvGrpSpPr>
          <p:grpSpPr>
            <a:xfrm>
              <a:off x="7931391" y="4723353"/>
              <a:ext cx="506933" cy="509902"/>
              <a:chOff x="3409206" y="2305507"/>
              <a:chExt cx="506933" cy="509902"/>
            </a:xfrm>
          </p:grpSpPr>
          <p:sp>
            <p:nvSpPr>
              <p:cNvPr id="265" name="パイ 264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パイ 265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パイ 266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8516950" y="4707045"/>
              <a:ext cx="587375" cy="523875"/>
              <a:chOff x="4025900" y="2260600"/>
              <a:chExt cx="587375" cy="523875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4102497" y="2305506"/>
                <a:ext cx="463153" cy="475421"/>
                <a:chOff x="4102497" y="2139950"/>
                <a:chExt cx="463153" cy="640978"/>
              </a:xfrm>
            </p:grpSpPr>
            <p:sp>
              <p:nvSpPr>
                <p:cNvPr id="253" name="1 つの角を丸めた四角形 252"/>
                <p:cNvSpPr/>
                <p:nvPr/>
              </p:nvSpPr>
              <p:spPr>
                <a:xfrm>
                  <a:off x="4102497" y="2492896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1 つの角を丸めた四角形 253"/>
                <p:cNvSpPr/>
                <p:nvPr/>
              </p:nvSpPr>
              <p:spPr>
                <a:xfrm>
                  <a:off x="4235847" y="2348880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" name="1 つの角を丸めた四角形 254"/>
                <p:cNvSpPr/>
                <p:nvPr/>
              </p:nvSpPr>
              <p:spPr>
                <a:xfrm>
                  <a:off x="4366022" y="23050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" name="1 つの角を丸めた四角形 255"/>
                <p:cNvSpPr/>
                <p:nvPr/>
              </p:nvSpPr>
              <p:spPr>
                <a:xfrm>
                  <a:off x="4493022" y="25336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1 つの角を丸めた四角形 256"/>
                <p:cNvSpPr/>
                <p:nvPr/>
              </p:nvSpPr>
              <p:spPr>
                <a:xfrm>
                  <a:off x="4102497" y="2398973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" name="1 つの角を丸めた四角形 257"/>
                <p:cNvSpPr/>
                <p:nvPr/>
              </p:nvSpPr>
              <p:spPr>
                <a:xfrm>
                  <a:off x="4235847" y="2272426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" name="1 つの角を丸めた四角形 258"/>
                <p:cNvSpPr/>
                <p:nvPr/>
              </p:nvSpPr>
              <p:spPr>
                <a:xfrm>
                  <a:off x="4366022" y="2251075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1 つの角を丸めた四角形 259"/>
                <p:cNvSpPr/>
                <p:nvPr/>
              </p:nvSpPr>
              <p:spPr>
                <a:xfrm>
                  <a:off x="4493022" y="2479675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1" name="1 つの角を丸めた四角形 260"/>
                <p:cNvSpPr/>
                <p:nvPr/>
              </p:nvSpPr>
              <p:spPr>
                <a:xfrm>
                  <a:off x="4102497" y="2287848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2" name="1 つの角を丸めた四角形 261"/>
                <p:cNvSpPr/>
                <p:nvPr/>
              </p:nvSpPr>
              <p:spPr>
                <a:xfrm>
                  <a:off x="4235847" y="2161301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3" name="1 つの角を丸めた四角形 262"/>
                <p:cNvSpPr/>
                <p:nvPr/>
              </p:nvSpPr>
              <p:spPr>
                <a:xfrm>
                  <a:off x="4366022" y="21399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4" name="1 つの角を丸めた四角形 263"/>
                <p:cNvSpPr/>
                <p:nvPr/>
              </p:nvSpPr>
              <p:spPr>
                <a:xfrm>
                  <a:off x="4493022" y="23685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52" name="フリーフォーム 251"/>
              <p:cNvSpPr/>
              <p:nvPr/>
            </p:nvSpPr>
            <p:spPr>
              <a:xfrm>
                <a:off x="4025900" y="2260600"/>
                <a:ext cx="587375" cy="523875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68" name="グループ化 267"/>
          <p:cNvGrpSpPr/>
          <p:nvPr/>
        </p:nvGrpSpPr>
        <p:grpSpPr>
          <a:xfrm>
            <a:off x="8142358" y="2980294"/>
            <a:ext cx="1150098" cy="1158006"/>
            <a:chOff x="5394255" y="2504072"/>
            <a:chExt cx="802188" cy="807705"/>
          </a:xfrm>
        </p:grpSpPr>
        <p:sp>
          <p:nvSpPr>
            <p:cNvPr id="269" name="パイ 268"/>
            <p:cNvSpPr/>
            <p:nvPr/>
          </p:nvSpPr>
          <p:spPr>
            <a:xfrm>
              <a:off x="5397132" y="2581597"/>
              <a:ext cx="730180" cy="730180"/>
            </a:xfrm>
            <a:prstGeom prst="pi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パイ 269"/>
            <p:cNvSpPr/>
            <p:nvPr/>
          </p:nvSpPr>
          <p:spPr>
            <a:xfrm>
              <a:off x="5394255" y="2575751"/>
              <a:ext cx="730180" cy="730180"/>
            </a:xfrm>
            <a:prstGeom prst="pie">
              <a:avLst>
                <a:gd name="adj1" fmla="val 5406778"/>
                <a:gd name="adj2" fmla="val 7894194"/>
              </a:avLst>
            </a:prstGeom>
            <a:solidFill>
              <a:schemeClr val="accent6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パイ 270"/>
            <p:cNvSpPr/>
            <p:nvPr/>
          </p:nvSpPr>
          <p:spPr>
            <a:xfrm>
              <a:off x="5394255" y="2575751"/>
              <a:ext cx="730180" cy="730180"/>
            </a:xfrm>
            <a:prstGeom prst="pie">
              <a:avLst>
                <a:gd name="adj1" fmla="val 10470102"/>
                <a:gd name="adj2" fmla="val 17245935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パイ 271"/>
            <p:cNvSpPr/>
            <p:nvPr/>
          </p:nvSpPr>
          <p:spPr>
            <a:xfrm>
              <a:off x="5394255" y="2575751"/>
              <a:ext cx="730180" cy="730180"/>
            </a:xfrm>
            <a:prstGeom prst="pie">
              <a:avLst>
                <a:gd name="adj1" fmla="val 7670172"/>
                <a:gd name="adj2" fmla="val 10728078"/>
              </a:avLst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パイ 272"/>
            <p:cNvSpPr/>
            <p:nvPr/>
          </p:nvSpPr>
          <p:spPr>
            <a:xfrm>
              <a:off x="5397132" y="2581597"/>
              <a:ext cx="730180" cy="730180"/>
            </a:xfrm>
            <a:prstGeom prst="pie">
              <a:avLst>
                <a:gd name="adj1" fmla="val 20595162"/>
                <a:gd name="adj2" fmla="val 3525373"/>
              </a:avLst>
            </a:prstGeom>
            <a:solidFill>
              <a:schemeClr val="accent3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パイ 273"/>
            <p:cNvSpPr/>
            <p:nvPr/>
          </p:nvSpPr>
          <p:spPr>
            <a:xfrm>
              <a:off x="5466263" y="2504072"/>
              <a:ext cx="730180" cy="730180"/>
            </a:xfrm>
            <a:prstGeom prst="pie">
              <a:avLst>
                <a:gd name="adj1" fmla="val 17632843"/>
                <a:gd name="adj2" fmla="val 20390167"/>
              </a:avLst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6123359" y="4729200"/>
            <a:ext cx="1442762" cy="1585401"/>
            <a:chOff x="3135221" y="2023321"/>
            <a:chExt cx="1624072" cy="1784636"/>
          </a:xfrm>
        </p:grpSpPr>
        <p:sp>
          <p:nvSpPr>
            <p:cNvPr id="276" name="円/楕円 275"/>
            <p:cNvSpPr/>
            <p:nvPr/>
          </p:nvSpPr>
          <p:spPr>
            <a:xfrm>
              <a:off x="4659221" y="3718370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3145871" y="3718370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3172931" y="3290759"/>
              <a:ext cx="1564045" cy="445328"/>
              <a:chOff x="3172931" y="3290759"/>
              <a:chExt cx="1584176" cy="445328"/>
            </a:xfrm>
          </p:grpSpPr>
          <p:sp>
            <p:nvSpPr>
              <p:cNvPr id="305" name="正方形/長方形 304"/>
              <p:cNvSpPr/>
              <p:nvPr/>
            </p:nvSpPr>
            <p:spPr>
              <a:xfrm>
                <a:off x="3172931" y="3290759"/>
                <a:ext cx="158417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3172931" y="3682519"/>
                <a:ext cx="1584176" cy="535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9" name="正方形/長方形 278"/>
            <p:cNvSpPr/>
            <p:nvPr/>
          </p:nvSpPr>
          <p:spPr>
            <a:xfrm>
              <a:off x="3152800" y="2023321"/>
              <a:ext cx="1584176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3224808" y="2095329"/>
              <a:ext cx="1440160" cy="936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3154662" y="3103441"/>
              <a:ext cx="1585191" cy="614929"/>
              <a:chOff x="3154662" y="3284983"/>
              <a:chExt cx="1585191" cy="433387"/>
            </a:xfrm>
          </p:grpSpPr>
          <p:sp>
            <p:nvSpPr>
              <p:cNvPr id="303" name="正方形/長方形 302"/>
              <p:cNvSpPr/>
              <p:nvPr/>
            </p:nvSpPr>
            <p:spPr>
              <a:xfrm>
                <a:off x="3154662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>
              <a:xfrm>
                <a:off x="4667845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82" name="正方形/長方形 281"/>
            <p:cNvSpPr/>
            <p:nvPr/>
          </p:nvSpPr>
          <p:spPr>
            <a:xfrm>
              <a:off x="3135221" y="3682518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83" name="グループ化 282"/>
            <p:cNvGrpSpPr/>
            <p:nvPr/>
          </p:nvGrpSpPr>
          <p:grpSpPr>
            <a:xfrm>
              <a:off x="3349755" y="2311905"/>
              <a:ext cx="506933" cy="509902"/>
              <a:chOff x="3409206" y="2305507"/>
              <a:chExt cx="506933" cy="509902"/>
            </a:xfrm>
          </p:grpSpPr>
          <p:sp>
            <p:nvSpPr>
              <p:cNvPr id="300" name="パイ 299"/>
              <p:cNvSpPr/>
              <p:nvPr/>
            </p:nvSpPr>
            <p:spPr>
              <a:xfrm>
                <a:off x="3412083" y="2311353"/>
                <a:ext cx="504056" cy="504056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パイ 300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パイ 301"/>
              <p:cNvSpPr/>
              <p:nvPr/>
            </p:nvSpPr>
            <p:spPr>
              <a:xfrm>
                <a:off x="3409206" y="2305507"/>
                <a:ext cx="504056" cy="504056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4" name="正方形/長方形 283"/>
            <p:cNvSpPr/>
            <p:nvPr/>
          </p:nvSpPr>
          <p:spPr>
            <a:xfrm>
              <a:off x="4648404" y="3682518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85" name="グループ化 284"/>
            <p:cNvGrpSpPr/>
            <p:nvPr/>
          </p:nvGrpSpPr>
          <p:grpSpPr>
            <a:xfrm>
              <a:off x="3990608" y="2295597"/>
              <a:ext cx="587375" cy="523875"/>
              <a:chOff x="4025900" y="2260600"/>
              <a:chExt cx="587375" cy="523875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4102497" y="2305506"/>
                <a:ext cx="463153" cy="475421"/>
                <a:chOff x="4102497" y="2139950"/>
                <a:chExt cx="463153" cy="640978"/>
              </a:xfrm>
            </p:grpSpPr>
            <p:sp>
              <p:nvSpPr>
                <p:cNvPr id="288" name="1 つの角を丸めた四角形 287"/>
                <p:cNvSpPr/>
                <p:nvPr/>
              </p:nvSpPr>
              <p:spPr>
                <a:xfrm>
                  <a:off x="4102497" y="2492896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1 つの角を丸めた四角形 288"/>
                <p:cNvSpPr/>
                <p:nvPr/>
              </p:nvSpPr>
              <p:spPr>
                <a:xfrm>
                  <a:off x="4235847" y="2348880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1 つの角を丸めた四角形 289"/>
                <p:cNvSpPr/>
                <p:nvPr/>
              </p:nvSpPr>
              <p:spPr>
                <a:xfrm>
                  <a:off x="4366022" y="23050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1" name="1 つの角を丸めた四角形 290"/>
                <p:cNvSpPr/>
                <p:nvPr/>
              </p:nvSpPr>
              <p:spPr>
                <a:xfrm>
                  <a:off x="4493022" y="25336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2" name="1 つの角を丸めた四角形 291"/>
                <p:cNvSpPr/>
                <p:nvPr/>
              </p:nvSpPr>
              <p:spPr>
                <a:xfrm>
                  <a:off x="4102497" y="2398973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3" name="1 つの角を丸めた四角形 292"/>
                <p:cNvSpPr/>
                <p:nvPr/>
              </p:nvSpPr>
              <p:spPr>
                <a:xfrm>
                  <a:off x="4235847" y="2272426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4" name="1 つの角を丸めた四角形 293"/>
                <p:cNvSpPr/>
                <p:nvPr/>
              </p:nvSpPr>
              <p:spPr>
                <a:xfrm>
                  <a:off x="4366022" y="2251075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5" name="1 つの角を丸めた四角形 294"/>
                <p:cNvSpPr/>
                <p:nvPr/>
              </p:nvSpPr>
              <p:spPr>
                <a:xfrm>
                  <a:off x="4493022" y="2479675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6" name="1 つの角を丸めた四角形 295"/>
                <p:cNvSpPr/>
                <p:nvPr/>
              </p:nvSpPr>
              <p:spPr>
                <a:xfrm>
                  <a:off x="4102497" y="2287848"/>
                  <a:ext cx="72008" cy="288032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7" name="1 つの角を丸めた四角形 296"/>
                <p:cNvSpPr/>
                <p:nvPr/>
              </p:nvSpPr>
              <p:spPr>
                <a:xfrm>
                  <a:off x="4235847" y="2161301"/>
                  <a:ext cx="69081" cy="43204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8" name="1 つの角を丸めた四角形 297"/>
                <p:cNvSpPr/>
                <p:nvPr/>
              </p:nvSpPr>
              <p:spPr>
                <a:xfrm>
                  <a:off x="4366022" y="2139950"/>
                  <a:ext cx="69453" cy="4758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1 つの角を丸めた四角形 298"/>
                <p:cNvSpPr/>
                <p:nvPr/>
              </p:nvSpPr>
              <p:spPr>
                <a:xfrm>
                  <a:off x="4493022" y="2368550"/>
                  <a:ext cx="72628" cy="247278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7" name="フリーフォーム 286"/>
              <p:cNvSpPr/>
              <p:nvPr/>
            </p:nvSpPr>
            <p:spPr>
              <a:xfrm>
                <a:off x="4025900" y="2260600"/>
                <a:ext cx="587375" cy="523875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07" name="グループ化 306"/>
          <p:cNvGrpSpPr/>
          <p:nvPr/>
        </p:nvGrpSpPr>
        <p:grpSpPr>
          <a:xfrm>
            <a:off x="6123359" y="2777962"/>
            <a:ext cx="1442762" cy="1585401"/>
            <a:chOff x="2288704" y="2874680"/>
            <a:chExt cx="1624072" cy="1784636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2288704" y="2874680"/>
              <a:ext cx="1624072" cy="1784636"/>
              <a:chOff x="3135221" y="2023321"/>
              <a:chExt cx="1624072" cy="1784636"/>
            </a:xfrm>
          </p:grpSpPr>
          <p:sp>
            <p:nvSpPr>
              <p:cNvPr id="315" name="円/楕円 314"/>
              <p:cNvSpPr/>
              <p:nvPr/>
            </p:nvSpPr>
            <p:spPr>
              <a:xfrm>
                <a:off x="4659221" y="3718370"/>
                <a:ext cx="89587" cy="895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6" name="円/楕円 315"/>
              <p:cNvSpPr/>
              <p:nvPr/>
            </p:nvSpPr>
            <p:spPr>
              <a:xfrm>
                <a:off x="3145871" y="3718370"/>
                <a:ext cx="89587" cy="895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7" name="グループ化 316"/>
              <p:cNvGrpSpPr/>
              <p:nvPr/>
            </p:nvGrpSpPr>
            <p:grpSpPr>
              <a:xfrm>
                <a:off x="3172931" y="3290759"/>
                <a:ext cx="1564045" cy="445328"/>
                <a:chOff x="3172931" y="3290759"/>
                <a:chExt cx="1584176" cy="445328"/>
              </a:xfrm>
            </p:grpSpPr>
            <p:sp>
              <p:nvSpPr>
                <p:cNvPr id="325" name="正方形/長方形 324"/>
                <p:cNvSpPr/>
                <p:nvPr/>
              </p:nvSpPr>
              <p:spPr>
                <a:xfrm>
                  <a:off x="3172931" y="3290759"/>
                  <a:ext cx="1584176" cy="4571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>
                <a:xfrm>
                  <a:off x="3172931" y="3682519"/>
                  <a:ext cx="1584176" cy="5356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18" name="正方形/長方形 317"/>
              <p:cNvSpPr/>
              <p:nvPr/>
            </p:nvSpPr>
            <p:spPr>
              <a:xfrm>
                <a:off x="3152800" y="2023321"/>
                <a:ext cx="1584176" cy="1080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9" name="正方形/長方形 318"/>
              <p:cNvSpPr/>
              <p:nvPr/>
            </p:nvSpPr>
            <p:spPr>
              <a:xfrm>
                <a:off x="3224808" y="2095329"/>
                <a:ext cx="1440160" cy="9361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20" name="グループ化 319"/>
              <p:cNvGrpSpPr/>
              <p:nvPr/>
            </p:nvGrpSpPr>
            <p:grpSpPr>
              <a:xfrm>
                <a:off x="3154662" y="3103441"/>
                <a:ext cx="1585191" cy="614929"/>
                <a:chOff x="3154662" y="3284983"/>
                <a:chExt cx="1585191" cy="433387"/>
              </a:xfrm>
            </p:grpSpPr>
            <p:sp>
              <p:nvSpPr>
                <p:cNvPr id="323" name="正方形/長方形 322"/>
                <p:cNvSpPr/>
                <p:nvPr/>
              </p:nvSpPr>
              <p:spPr>
                <a:xfrm>
                  <a:off x="3154662" y="3284983"/>
                  <a:ext cx="72008" cy="4333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>
                <a:xfrm>
                  <a:off x="4667845" y="3284983"/>
                  <a:ext cx="72008" cy="43338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21" name="正方形/長方形 320"/>
              <p:cNvSpPr/>
              <p:nvPr/>
            </p:nvSpPr>
            <p:spPr>
              <a:xfrm>
                <a:off x="3135221" y="3682518"/>
                <a:ext cx="110889" cy="53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2" name="正方形/長方形 321"/>
              <p:cNvSpPr/>
              <p:nvPr/>
            </p:nvSpPr>
            <p:spPr>
              <a:xfrm>
                <a:off x="4648404" y="3682518"/>
                <a:ext cx="110889" cy="53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9" name="パイ 308"/>
            <p:cNvSpPr/>
            <p:nvPr/>
          </p:nvSpPr>
          <p:spPr>
            <a:xfrm>
              <a:off x="2739797" y="3056048"/>
              <a:ext cx="730180" cy="730180"/>
            </a:xfrm>
            <a:prstGeom prst="pi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0" name="パイ 309"/>
            <p:cNvSpPr/>
            <p:nvPr/>
          </p:nvSpPr>
          <p:spPr>
            <a:xfrm>
              <a:off x="2736920" y="3050202"/>
              <a:ext cx="730180" cy="730180"/>
            </a:xfrm>
            <a:prstGeom prst="pie">
              <a:avLst>
                <a:gd name="adj1" fmla="val 5406778"/>
                <a:gd name="adj2" fmla="val 7894194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1" name="パイ 310"/>
            <p:cNvSpPr/>
            <p:nvPr/>
          </p:nvSpPr>
          <p:spPr>
            <a:xfrm>
              <a:off x="2736920" y="3050202"/>
              <a:ext cx="730180" cy="730180"/>
            </a:xfrm>
            <a:prstGeom prst="pie">
              <a:avLst>
                <a:gd name="adj1" fmla="val 10470102"/>
                <a:gd name="adj2" fmla="val 17245935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2" name="パイ 311"/>
            <p:cNvSpPr/>
            <p:nvPr/>
          </p:nvSpPr>
          <p:spPr>
            <a:xfrm>
              <a:off x="2736920" y="3050202"/>
              <a:ext cx="730180" cy="730180"/>
            </a:xfrm>
            <a:prstGeom prst="pie">
              <a:avLst>
                <a:gd name="adj1" fmla="val 7670172"/>
                <a:gd name="adj2" fmla="val 1072807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3" name="パイ 312"/>
            <p:cNvSpPr/>
            <p:nvPr/>
          </p:nvSpPr>
          <p:spPr>
            <a:xfrm>
              <a:off x="2739797" y="3056048"/>
              <a:ext cx="730180" cy="730180"/>
            </a:xfrm>
            <a:prstGeom prst="pie">
              <a:avLst>
                <a:gd name="adj1" fmla="val 20595162"/>
                <a:gd name="adj2" fmla="val 352537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4" name="パイ 313"/>
            <p:cNvSpPr/>
            <p:nvPr/>
          </p:nvSpPr>
          <p:spPr>
            <a:xfrm>
              <a:off x="2808928" y="2978523"/>
              <a:ext cx="730180" cy="730180"/>
            </a:xfrm>
            <a:prstGeom prst="pie">
              <a:avLst>
                <a:gd name="adj1" fmla="val 17632843"/>
                <a:gd name="adj2" fmla="val 203901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7" name="グループ化 326"/>
          <p:cNvGrpSpPr/>
          <p:nvPr/>
        </p:nvGrpSpPr>
        <p:grpSpPr>
          <a:xfrm>
            <a:off x="6123359" y="833068"/>
            <a:ext cx="1442762" cy="1585401"/>
            <a:chOff x="2288704" y="908720"/>
            <a:chExt cx="1624072" cy="1784636"/>
          </a:xfrm>
        </p:grpSpPr>
        <p:sp>
          <p:nvSpPr>
            <p:cNvPr id="328" name="円/楕円 327"/>
            <p:cNvSpPr/>
            <p:nvPr/>
          </p:nvSpPr>
          <p:spPr>
            <a:xfrm>
              <a:off x="3812704" y="2603769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2299354" y="2603769"/>
              <a:ext cx="89587" cy="895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30" name="グループ化 329"/>
            <p:cNvGrpSpPr/>
            <p:nvPr/>
          </p:nvGrpSpPr>
          <p:grpSpPr>
            <a:xfrm>
              <a:off x="2326414" y="2176158"/>
              <a:ext cx="1564045" cy="445328"/>
              <a:chOff x="3172931" y="3290759"/>
              <a:chExt cx="1584176" cy="445328"/>
            </a:xfrm>
          </p:grpSpPr>
          <p:sp>
            <p:nvSpPr>
              <p:cNvPr id="370" name="正方形/長方形 369"/>
              <p:cNvSpPr/>
              <p:nvPr/>
            </p:nvSpPr>
            <p:spPr>
              <a:xfrm>
                <a:off x="3172931" y="3290759"/>
                <a:ext cx="158417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1" name="正方形/長方形 370"/>
              <p:cNvSpPr/>
              <p:nvPr/>
            </p:nvSpPr>
            <p:spPr>
              <a:xfrm>
                <a:off x="3172931" y="3682519"/>
                <a:ext cx="1584176" cy="535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1" name="正方形/長方形 330"/>
            <p:cNvSpPr/>
            <p:nvPr/>
          </p:nvSpPr>
          <p:spPr>
            <a:xfrm>
              <a:off x="2306283" y="908720"/>
              <a:ext cx="1584176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2378291" y="980728"/>
              <a:ext cx="1440160" cy="936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33" name="グループ化 332"/>
            <p:cNvGrpSpPr/>
            <p:nvPr/>
          </p:nvGrpSpPr>
          <p:grpSpPr>
            <a:xfrm>
              <a:off x="2308145" y="1988840"/>
              <a:ext cx="1585191" cy="614929"/>
              <a:chOff x="3154662" y="3284983"/>
              <a:chExt cx="1585191" cy="433387"/>
            </a:xfrm>
          </p:grpSpPr>
          <p:sp>
            <p:nvSpPr>
              <p:cNvPr id="368" name="正方形/長方形 367"/>
              <p:cNvSpPr/>
              <p:nvPr/>
            </p:nvSpPr>
            <p:spPr>
              <a:xfrm>
                <a:off x="3154662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9" name="正方形/長方形 368"/>
              <p:cNvSpPr/>
              <p:nvPr/>
            </p:nvSpPr>
            <p:spPr>
              <a:xfrm>
                <a:off x="4667845" y="3284983"/>
                <a:ext cx="72008" cy="4333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4" name="正方形/長方形 333"/>
            <p:cNvSpPr/>
            <p:nvPr/>
          </p:nvSpPr>
          <p:spPr>
            <a:xfrm>
              <a:off x="2288704" y="2567917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801887" y="2567917"/>
              <a:ext cx="110889" cy="53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6" name="1 つの角を丸めた四角形 335"/>
            <p:cNvSpPr/>
            <p:nvPr/>
          </p:nvSpPr>
          <p:spPr>
            <a:xfrm>
              <a:off x="2628563" y="1570439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7" name="1 つの角を丸めた四角形 336"/>
            <p:cNvSpPr/>
            <p:nvPr/>
          </p:nvSpPr>
          <p:spPr>
            <a:xfrm>
              <a:off x="2746628" y="1463621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8" name="1 つの角を丸めた四角形 337"/>
            <p:cNvSpPr/>
            <p:nvPr/>
          </p:nvSpPr>
          <p:spPr>
            <a:xfrm>
              <a:off x="2861882" y="1431112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39" name="1 つの角を丸めた四角形 338"/>
            <p:cNvSpPr/>
            <p:nvPr/>
          </p:nvSpPr>
          <p:spPr>
            <a:xfrm>
              <a:off x="2974324" y="1600667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0" name="1 つの角を丸めた四角形 339"/>
            <p:cNvSpPr/>
            <p:nvPr/>
          </p:nvSpPr>
          <p:spPr>
            <a:xfrm>
              <a:off x="2746628" y="1406914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1" name="1 つの角を丸めた四角形 340"/>
            <p:cNvSpPr/>
            <p:nvPr/>
          </p:nvSpPr>
          <p:spPr>
            <a:xfrm>
              <a:off x="2861882" y="1391078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2" name="1 つの角を丸めた四角形 341"/>
            <p:cNvSpPr/>
            <p:nvPr/>
          </p:nvSpPr>
          <p:spPr>
            <a:xfrm>
              <a:off x="2974324" y="1560633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3" name="1 つの角を丸めた四角形 342"/>
            <p:cNvSpPr/>
            <p:nvPr/>
          </p:nvSpPr>
          <p:spPr>
            <a:xfrm>
              <a:off x="2628563" y="1418353"/>
              <a:ext cx="63754" cy="213637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4" name="1 つの角を丸めた四角形 343"/>
            <p:cNvSpPr/>
            <p:nvPr/>
          </p:nvSpPr>
          <p:spPr>
            <a:xfrm>
              <a:off x="2746628" y="1324491"/>
              <a:ext cx="61163" cy="320455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5" name="1 つの角を丸めた四角形 344"/>
            <p:cNvSpPr/>
            <p:nvPr/>
          </p:nvSpPr>
          <p:spPr>
            <a:xfrm>
              <a:off x="2861882" y="1308655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6" name="1 つの角を丸めた四角形 345"/>
            <p:cNvSpPr/>
            <p:nvPr/>
          </p:nvSpPr>
          <p:spPr>
            <a:xfrm>
              <a:off x="2974324" y="1478210"/>
              <a:ext cx="64303" cy="183409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47" name="グループ化 346"/>
            <p:cNvGrpSpPr/>
            <p:nvPr/>
          </p:nvGrpSpPr>
          <p:grpSpPr>
            <a:xfrm>
              <a:off x="3085720" y="1124745"/>
              <a:ext cx="61492" cy="659332"/>
              <a:chOff x="3085720" y="1308655"/>
              <a:chExt cx="61492" cy="475421"/>
            </a:xfrm>
          </p:grpSpPr>
          <p:sp>
            <p:nvSpPr>
              <p:cNvPr id="365" name="1 つの角を丸めた四角形 364"/>
              <p:cNvSpPr/>
              <p:nvPr/>
            </p:nvSpPr>
            <p:spPr>
              <a:xfrm>
                <a:off x="30857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6" name="1 つの角を丸めた四角形 365"/>
              <p:cNvSpPr/>
              <p:nvPr/>
            </p:nvSpPr>
            <p:spPr>
              <a:xfrm>
                <a:off x="30857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7" name="1 つの角を丸めた四角形 366"/>
              <p:cNvSpPr/>
              <p:nvPr/>
            </p:nvSpPr>
            <p:spPr>
              <a:xfrm>
                <a:off x="30857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3200020" y="1196753"/>
              <a:ext cx="61492" cy="587324"/>
              <a:chOff x="3200020" y="1308655"/>
              <a:chExt cx="61492" cy="475421"/>
            </a:xfrm>
          </p:grpSpPr>
          <p:sp>
            <p:nvSpPr>
              <p:cNvPr id="362" name="1 つの角を丸めた四角形 361"/>
              <p:cNvSpPr/>
              <p:nvPr/>
            </p:nvSpPr>
            <p:spPr>
              <a:xfrm>
                <a:off x="32000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3" name="1 つの角を丸めた四角形 362"/>
              <p:cNvSpPr/>
              <p:nvPr/>
            </p:nvSpPr>
            <p:spPr>
              <a:xfrm>
                <a:off x="32000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4" name="1 つの角を丸めた四角形 363"/>
              <p:cNvSpPr/>
              <p:nvPr/>
            </p:nvSpPr>
            <p:spPr>
              <a:xfrm>
                <a:off x="32000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>
              <a:off x="3314320" y="1431112"/>
              <a:ext cx="61492" cy="352964"/>
              <a:chOff x="3314320" y="1308655"/>
              <a:chExt cx="61492" cy="475421"/>
            </a:xfrm>
          </p:grpSpPr>
          <p:sp>
            <p:nvSpPr>
              <p:cNvPr id="359" name="1 つの角を丸めた四角形 358"/>
              <p:cNvSpPr/>
              <p:nvPr/>
            </p:nvSpPr>
            <p:spPr>
              <a:xfrm>
                <a:off x="3314320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0" name="1 つの角を丸めた四角形 359"/>
              <p:cNvSpPr/>
              <p:nvPr/>
            </p:nvSpPr>
            <p:spPr>
              <a:xfrm>
                <a:off x="3314320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1" name="1 つの角を丸めた四角形 360"/>
              <p:cNvSpPr/>
              <p:nvPr/>
            </p:nvSpPr>
            <p:spPr>
              <a:xfrm>
                <a:off x="3314320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0" name="1 つの角を丸めた四角形 349"/>
            <p:cNvSpPr/>
            <p:nvPr/>
          </p:nvSpPr>
          <p:spPr>
            <a:xfrm>
              <a:off x="3433383" y="1431112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1" name="1 つの角を丸めた四角形 350"/>
            <p:cNvSpPr/>
            <p:nvPr/>
          </p:nvSpPr>
          <p:spPr>
            <a:xfrm>
              <a:off x="3433383" y="1391078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1 つの角を丸めた四角形 351"/>
            <p:cNvSpPr/>
            <p:nvPr/>
          </p:nvSpPr>
          <p:spPr>
            <a:xfrm>
              <a:off x="3433383" y="1308655"/>
              <a:ext cx="61492" cy="352964"/>
            </a:xfrm>
            <a:prstGeom prst="round1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53" name="グループ化 352"/>
            <p:cNvGrpSpPr/>
            <p:nvPr/>
          </p:nvGrpSpPr>
          <p:grpSpPr>
            <a:xfrm>
              <a:off x="3552445" y="1492305"/>
              <a:ext cx="61492" cy="291771"/>
              <a:chOff x="3552445" y="1308655"/>
              <a:chExt cx="61492" cy="475421"/>
            </a:xfrm>
          </p:grpSpPr>
          <p:sp>
            <p:nvSpPr>
              <p:cNvPr id="356" name="1 つの角を丸めた四角形 355"/>
              <p:cNvSpPr/>
              <p:nvPr/>
            </p:nvSpPr>
            <p:spPr>
              <a:xfrm>
                <a:off x="3552445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7" name="1 つの角を丸めた四角形 356"/>
              <p:cNvSpPr/>
              <p:nvPr/>
            </p:nvSpPr>
            <p:spPr>
              <a:xfrm>
                <a:off x="3552445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8" name="1 つの角を丸めた四角形 357"/>
              <p:cNvSpPr/>
              <p:nvPr/>
            </p:nvSpPr>
            <p:spPr>
              <a:xfrm>
                <a:off x="3552445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4" name="フリーフォーム 353"/>
            <p:cNvSpPr/>
            <p:nvPr/>
          </p:nvSpPr>
          <p:spPr>
            <a:xfrm>
              <a:off x="2560745" y="1124745"/>
              <a:ext cx="1137675" cy="662880"/>
            </a:xfrm>
            <a:custGeom>
              <a:avLst/>
              <a:gdLst>
                <a:gd name="connsiteX0" fmla="*/ 587375 w 587375"/>
                <a:gd name="connsiteY0" fmla="*/ 523875 h 523875"/>
                <a:gd name="connsiteX1" fmla="*/ 0 w 587375"/>
                <a:gd name="connsiteY1" fmla="*/ 523875 h 523875"/>
                <a:gd name="connsiteX2" fmla="*/ 0 w 587375"/>
                <a:gd name="connsiteY2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7375" h="523875">
                  <a:moveTo>
                    <a:pt x="587375" y="523875"/>
                  </a:moveTo>
                  <a:lnTo>
                    <a:pt x="0" y="52387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55" name="フリーフォーム 354"/>
            <p:cNvSpPr/>
            <p:nvPr/>
          </p:nvSpPr>
          <p:spPr>
            <a:xfrm>
              <a:off x="2640806" y="1173956"/>
              <a:ext cx="945357" cy="373857"/>
            </a:xfrm>
            <a:custGeom>
              <a:avLst/>
              <a:gdLst>
                <a:gd name="connsiteX0" fmla="*/ 0 w 945357"/>
                <a:gd name="connsiteY0" fmla="*/ 104775 h 373857"/>
                <a:gd name="connsiteX1" fmla="*/ 107157 w 945357"/>
                <a:gd name="connsiteY1" fmla="*/ 0 h 373857"/>
                <a:gd name="connsiteX2" fmla="*/ 247650 w 945357"/>
                <a:gd name="connsiteY2" fmla="*/ 207169 h 373857"/>
                <a:gd name="connsiteX3" fmla="*/ 366713 w 945357"/>
                <a:gd name="connsiteY3" fmla="*/ 147638 h 373857"/>
                <a:gd name="connsiteX4" fmla="*/ 478632 w 945357"/>
                <a:gd name="connsiteY4" fmla="*/ 283369 h 373857"/>
                <a:gd name="connsiteX5" fmla="*/ 588169 w 945357"/>
                <a:gd name="connsiteY5" fmla="*/ 192882 h 373857"/>
                <a:gd name="connsiteX6" fmla="*/ 707232 w 945357"/>
                <a:gd name="connsiteY6" fmla="*/ 338138 h 373857"/>
                <a:gd name="connsiteX7" fmla="*/ 821532 w 945357"/>
                <a:gd name="connsiteY7" fmla="*/ 235744 h 373857"/>
                <a:gd name="connsiteX8" fmla="*/ 945357 w 945357"/>
                <a:gd name="connsiteY8" fmla="*/ 373857 h 37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5357" h="373857">
                  <a:moveTo>
                    <a:pt x="0" y="104775"/>
                  </a:moveTo>
                  <a:lnTo>
                    <a:pt x="107157" y="0"/>
                  </a:lnTo>
                  <a:lnTo>
                    <a:pt x="247650" y="207169"/>
                  </a:lnTo>
                  <a:lnTo>
                    <a:pt x="366713" y="147638"/>
                  </a:lnTo>
                  <a:lnTo>
                    <a:pt x="478632" y="283369"/>
                  </a:lnTo>
                  <a:lnTo>
                    <a:pt x="588169" y="192882"/>
                  </a:lnTo>
                  <a:lnTo>
                    <a:pt x="707232" y="338138"/>
                  </a:lnTo>
                  <a:lnTo>
                    <a:pt x="821532" y="235744"/>
                  </a:lnTo>
                  <a:lnTo>
                    <a:pt x="945357" y="373857"/>
                  </a:ln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72" name="グループ化 371"/>
          <p:cNvGrpSpPr/>
          <p:nvPr/>
        </p:nvGrpSpPr>
        <p:grpSpPr>
          <a:xfrm>
            <a:off x="4412940" y="847941"/>
            <a:ext cx="1101802" cy="1534518"/>
            <a:chOff x="5004612" y="476672"/>
            <a:chExt cx="1201860" cy="1673872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5004612" y="476672"/>
              <a:ext cx="1201860" cy="1673872"/>
              <a:chOff x="5004612" y="476672"/>
              <a:chExt cx="1201860" cy="1673872"/>
            </a:xfrm>
          </p:grpSpPr>
          <p:grpSp>
            <p:nvGrpSpPr>
              <p:cNvPr id="407" name="グループ化 406"/>
              <p:cNvGrpSpPr/>
              <p:nvPr/>
            </p:nvGrpSpPr>
            <p:grpSpPr>
              <a:xfrm>
                <a:off x="5004612" y="476672"/>
                <a:ext cx="1201860" cy="1673872"/>
                <a:chOff x="5004612" y="476672"/>
                <a:chExt cx="1201860" cy="1673872"/>
              </a:xfrm>
            </p:grpSpPr>
            <p:sp>
              <p:nvSpPr>
                <p:cNvPr id="411" name="角丸四角形 410"/>
                <p:cNvSpPr/>
                <p:nvPr/>
              </p:nvSpPr>
              <p:spPr>
                <a:xfrm>
                  <a:off x="5004612" y="476672"/>
                  <a:ext cx="1201860" cy="1673872"/>
                </a:xfrm>
                <a:prstGeom prst="roundRect">
                  <a:avLst>
                    <a:gd name="adj" fmla="val 625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>
                  <a:off x="5075088" y="546104"/>
                  <a:ext cx="1060908" cy="1501275"/>
                </a:xfrm>
                <a:prstGeom prst="roundRect">
                  <a:avLst>
                    <a:gd name="adj" fmla="val 356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>
                <a:xfrm>
                  <a:off x="5086748" y="560022"/>
                  <a:ext cx="1037588" cy="146508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67500"/>
                        <a:satMod val="115000"/>
                      </a:srgb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89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08" name="角丸四角形 407"/>
              <p:cNvSpPr/>
              <p:nvPr/>
            </p:nvSpPr>
            <p:spPr>
              <a:xfrm>
                <a:off x="5491524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9" name="角丸四角形 408"/>
              <p:cNvSpPr/>
              <p:nvPr/>
            </p:nvSpPr>
            <p:spPr>
              <a:xfrm>
                <a:off x="5260543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0" name="角丸四角形 409"/>
              <p:cNvSpPr/>
              <p:nvPr/>
            </p:nvSpPr>
            <p:spPr>
              <a:xfrm>
                <a:off x="5722506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5162540" y="870966"/>
              <a:ext cx="904806" cy="906616"/>
              <a:chOff x="2560745" y="1124745"/>
              <a:chExt cx="1137675" cy="662880"/>
            </a:xfrm>
          </p:grpSpPr>
          <p:sp>
            <p:nvSpPr>
              <p:cNvPr id="375" name="1 つの角を丸めた四角形 374"/>
              <p:cNvSpPr/>
              <p:nvPr/>
            </p:nvSpPr>
            <p:spPr>
              <a:xfrm>
                <a:off x="2628563" y="1570439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1 つの角を丸めた四角形 375"/>
              <p:cNvSpPr/>
              <p:nvPr/>
            </p:nvSpPr>
            <p:spPr>
              <a:xfrm>
                <a:off x="2746628" y="1463621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7" name="1 つの角を丸めた四角形 376"/>
              <p:cNvSpPr/>
              <p:nvPr/>
            </p:nvSpPr>
            <p:spPr>
              <a:xfrm>
                <a:off x="2861882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8" name="1 つの角を丸めた四角形 377"/>
              <p:cNvSpPr/>
              <p:nvPr/>
            </p:nvSpPr>
            <p:spPr>
              <a:xfrm>
                <a:off x="2974324" y="1600667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9" name="1 つの角を丸めた四角形 378"/>
              <p:cNvSpPr/>
              <p:nvPr/>
            </p:nvSpPr>
            <p:spPr>
              <a:xfrm>
                <a:off x="2746628" y="1406914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1 つの角を丸めた四角形 379"/>
              <p:cNvSpPr/>
              <p:nvPr/>
            </p:nvSpPr>
            <p:spPr>
              <a:xfrm>
                <a:off x="2861882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1" name="1 つの角を丸めた四角形 380"/>
              <p:cNvSpPr/>
              <p:nvPr/>
            </p:nvSpPr>
            <p:spPr>
              <a:xfrm>
                <a:off x="2974324" y="1560633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1 つの角を丸めた四角形 381"/>
              <p:cNvSpPr/>
              <p:nvPr/>
            </p:nvSpPr>
            <p:spPr>
              <a:xfrm>
                <a:off x="2628563" y="1418353"/>
                <a:ext cx="63754" cy="213637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3" name="1 つの角を丸めた四角形 382"/>
              <p:cNvSpPr/>
              <p:nvPr/>
            </p:nvSpPr>
            <p:spPr>
              <a:xfrm>
                <a:off x="2746628" y="1324491"/>
                <a:ext cx="61163" cy="320455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4" name="1 つの角を丸めた四角形 383"/>
              <p:cNvSpPr/>
              <p:nvPr/>
            </p:nvSpPr>
            <p:spPr>
              <a:xfrm>
                <a:off x="2861882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5" name="1 つの角を丸めた四角形 384"/>
              <p:cNvSpPr/>
              <p:nvPr/>
            </p:nvSpPr>
            <p:spPr>
              <a:xfrm>
                <a:off x="2974324" y="1478210"/>
                <a:ext cx="64303" cy="1834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>
                <a:off x="3085720" y="1124745"/>
                <a:ext cx="61492" cy="659332"/>
                <a:chOff x="3085720" y="1308655"/>
                <a:chExt cx="61492" cy="475421"/>
              </a:xfrm>
            </p:grpSpPr>
            <p:sp>
              <p:nvSpPr>
                <p:cNvPr id="404" name="1 つの角を丸めた四角形 403"/>
                <p:cNvSpPr/>
                <p:nvPr/>
              </p:nvSpPr>
              <p:spPr>
                <a:xfrm>
                  <a:off x="30857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5" name="1 つの角を丸めた四角形 404"/>
                <p:cNvSpPr/>
                <p:nvPr/>
              </p:nvSpPr>
              <p:spPr>
                <a:xfrm>
                  <a:off x="30857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6" name="1 つの角を丸めた四角形 405"/>
                <p:cNvSpPr/>
                <p:nvPr/>
              </p:nvSpPr>
              <p:spPr>
                <a:xfrm>
                  <a:off x="30857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87" name="グループ化 386"/>
              <p:cNvGrpSpPr/>
              <p:nvPr/>
            </p:nvGrpSpPr>
            <p:grpSpPr>
              <a:xfrm>
                <a:off x="3200020" y="1196753"/>
                <a:ext cx="61492" cy="587324"/>
                <a:chOff x="3200020" y="1308655"/>
                <a:chExt cx="61492" cy="475421"/>
              </a:xfrm>
            </p:grpSpPr>
            <p:sp>
              <p:nvSpPr>
                <p:cNvPr id="401" name="1 つの角を丸めた四角形 400"/>
                <p:cNvSpPr/>
                <p:nvPr/>
              </p:nvSpPr>
              <p:spPr>
                <a:xfrm>
                  <a:off x="32000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2" name="1 つの角を丸めた四角形 401"/>
                <p:cNvSpPr/>
                <p:nvPr/>
              </p:nvSpPr>
              <p:spPr>
                <a:xfrm>
                  <a:off x="32000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3" name="1 つの角を丸めた四角形 402"/>
                <p:cNvSpPr/>
                <p:nvPr/>
              </p:nvSpPr>
              <p:spPr>
                <a:xfrm>
                  <a:off x="32000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88" name="グループ化 387"/>
              <p:cNvGrpSpPr/>
              <p:nvPr/>
            </p:nvGrpSpPr>
            <p:grpSpPr>
              <a:xfrm>
                <a:off x="3314320" y="1431112"/>
                <a:ext cx="61492" cy="352964"/>
                <a:chOff x="3314320" y="1308655"/>
                <a:chExt cx="61492" cy="475421"/>
              </a:xfrm>
            </p:grpSpPr>
            <p:sp>
              <p:nvSpPr>
                <p:cNvPr id="398" name="1 つの角を丸めた四角形 397"/>
                <p:cNvSpPr/>
                <p:nvPr/>
              </p:nvSpPr>
              <p:spPr>
                <a:xfrm>
                  <a:off x="3314320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9" name="1 つの角を丸めた四角形 398"/>
                <p:cNvSpPr/>
                <p:nvPr/>
              </p:nvSpPr>
              <p:spPr>
                <a:xfrm>
                  <a:off x="3314320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0" name="1 つの角を丸めた四角形 399"/>
                <p:cNvSpPr/>
                <p:nvPr/>
              </p:nvSpPr>
              <p:spPr>
                <a:xfrm>
                  <a:off x="3314320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89" name="1 つの角を丸めた四角形 388"/>
              <p:cNvSpPr/>
              <p:nvPr/>
            </p:nvSpPr>
            <p:spPr>
              <a:xfrm>
                <a:off x="3433383" y="1431112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0" name="1 つの角を丸めた四角形 389"/>
              <p:cNvSpPr/>
              <p:nvPr/>
            </p:nvSpPr>
            <p:spPr>
              <a:xfrm>
                <a:off x="3433383" y="1391078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1" name="1 つの角を丸めた四角形 390"/>
              <p:cNvSpPr/>
              <p:nvPr/>
            </p:nvSpPr>
            <p:spPr>
              <a:xfrm>
                <a:off x="3433383" y="1308655"/>
                <a:ext cx="61492" cy="352964"/>
              </a:xfrm>
              <a:prstGeom prst="round1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2" name="グループ化 391"/>
              <p:cNvGrpSpPr/>
              <p:nvPr/>
            </p:nvGrpSpPr>
            <p:grpSpPr>
              <a:xfrm>
                <a:off x="3552445" y="1492305"/>
                <a:ext cx="61492" cy="291771"/>
                <a:chOff x="3552445" y="1308655"/>
                <a:chExt cx="61492" cy="475421"/>
              </a:xfrm>
            </p:grpSpPr>
            <p:sp>
              <p:nvSpPr>
                <p:cNvPr id="395" name="1 つの角を丸めた四角形 394"/>
                <p:cNvSpPr/>
                <p:nvPr/>
              </p:nvSpPr>
              <p:spPr>
                <a:xfrm>
                  <a:off x="3552445" y="1431112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6" name="1 つの角を丸めた四角形 395"/>
                <p:cNvSpPr/>
                <p:nvPr/>
              </p:nvSpPr>
              <p:spPr>
                <a:xfrm>
                  <a:off x="3552445" y="1391078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7" name="1 つの角を丸めた四角形 396"/>
                <p:cNvSpPr/>
                <p:nvPr/>
              </p:nvSpPr>
              <p:spPr>
                <a:xfrm>
                  <a:off x="3552445" y="1308655"/>
                  <a:ext cx="61492" cy="352964"/>
                </a:xfrm>
                <a:prstGeom prst="round1Rect">
                  <a:avLst>
                    <a:gd name="adj" fmla="val 5000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93" name="フリーフォーム 392"/>
              <p:cNvSpPr/>
              <p:nvPr/>
            </p:nvSpPr>
            <p:spPr>
              <a:xfrm>
                <a:off x="2560745" y="1124745"/>
                <a:ext cx="1137675" cy="662880"/>
              </a:xfrm>
              <a:custGeom>
                <a:avLst/>
                <a:gdLst>
                  <a:gd name="connsiteX0" fmla="*/ 587375 w 587375"/>
                  <a:gd name="connsiteY0" fmla="*/ 523875 h 523875"/>
                  <a:gd name="connsiteX1" fmla="*/ 0 w 587375"/>
                  <a:gd name="connsiteY1" fmla="*/ 523875 h 523875"/>
                  <a:gd name="connsiteX2" fmla="*/ 0 w 587375"/>
                  <a:gd name="connsiteY2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7375" h="523875">
                    <a:moveTo>
                      <a:pt x="587375" y="523875"/>
                    </a:moveTo>
                    <a:lnTo>
                      <a:pt x="0" y="52387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4" name="フリーフォーム 393"/>
              <p:cNvSpPr/>
              <p:nvPr/>
            </p:nvSpPr>
            <p:spPr>
              <a:xfrm>
                <a:off x="2640806" y="1173956"/>
                <a:ext cx="945357" cy="373857"/>
              </a:xfrm>
              <a:custGeom>
                <a:avLst/>
                <a:gdLst>
                  <a:gd name="connsiteX0" fmla="*/ 0 w 945357"/>
                  <a:gd name="connsiteY0" fmla="*/ 104775 h 373857"/>
                  <a:gd name="connsiteX1" fmla="*/ 107157 w 945357"/>
                  <a:gd name="connsiteY1" fmla="*/ 0 h 373857"/>
                  <a:gd name="connsiteX2" fmla="*/ 247650 w 945357"/>
                  <a:gd name="connsiteY2" fmla="*/ 207169 h 373857"/>
                  <a:gd name="connsiteX3" fmla="*/ 366713 w 945357"/>
                  <a:gd name="connsiteY3" fmla="*/ 147638 h 373857"/>
                  <a:gd name="connsiteX4" fmla="*/ 478632 w 945357"/>
                  <a:gd name="connsiteY4" fmla="*/ 283369 h 373857"/>
                  <a:gd name="connsiteX5" fmla="*/ 588169 w 945357"/>
                  <a:gd name="connsiteY5" fmla="*/ 192882 h 373857"/>
                  <a:gd name="connsiteX6" fmla="*/ 707232 w 945357"/>
                  <a:gd name="connsiteY6" fmla="*/ 338138 h 373857"/>
                  <a:gd name="connsiteX7" fmla="*/ 821532 w 945357"/>
                  <a:gd name="connsiteY7" fmla="*/ 235744 h 373857"/>
                  <a:gd name="connsiteX8" fmla="*/ 945357 w 945357"/>
                  <a:gd name="connsiteY8" fmla="*/ 373857 h 37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5357" h="373857">
                    <a:moveTo>
                      <a:pt x="0" y="104775"/>
                    </a:moveTo>
                    <a:lnTo>
                      <a:pt x="107157" y="0"/>
                    </a:lnTo>
                    <a:lnTo>
                      <a:pt x="247650" y="207169"/>
                    </a:lnTo>
                    <a:lnTo>
                      <a:pt x="366713" y="147638"/>
                    </a:lnTo>
                    <a:lnTo>
                      <a:pt x="478632" y="283369"/>
                    </a:lnTo>
                    <a:lnTo>
                      <a:pt x="588169" y="192882"/>
                    </a:lnTo>
                    <a:lnTo>
                      <a:pt x="707232" y="338138"/>
                    </a:lnTo>
                    <a:lnTo>
                      <a:pt x="821532" y="235744"/>
                    </a:lnTo>
                    <a:lnTo>
                      <a:pt x="945357" y="373857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14" name="グループ化 413"/>
          <p:cNvGrpSpPr/>
          <p:nvPr/>
        </p:nvGrpSpPr>
        <p:grpSpPr>
          <a:xfrm>
            <a:off x="4412940" y="4731861"/>
            <a:ext cx="1101802" cy="1534518"/>
            <a:chOff x="5004612" y="4197772"/>
            <a:chExt cx="1201860" cy="1673872"/>
          </a:xfrm>
        </p:grpSpPr>
        <p:grpSp>
          <p:nvGrpSpPr>
            <p:cNvPr id="415" name="グループ化 414"/>
            <p:cNvGrpSpPr/>
            <p:nvPr/>
          </p:nvGrpSpPr>
          <p:grpSpPr>
            <a:xfrm>
              <a:off x="5004612" y="4197772"/>
              <a:ext cx="1201860" cy="1673872"/>
              <a:chOff x="5004612" y="476672"/>
              <a:chExt cx="1201860" cy="1673872"/>
            </a:xfrm>
          </p:grpSpPr>
          <p:grpSp>
            <p:nvGrpSpPr>
              <p:cNvPr id="436" name="グループ化 435"/>
              <p:cNvGrpSpPr/>
              <p:nvPr/>
            </p:nvGrpSpPr>
            <p:grpSpPr>
              <a:xfrm>
                <a:off x="5004612" y="476672"/>
                <a:ext cx="1201860" cy="1673872"/>
                <a:chOff x="5004612" y="476672"/>
                <a:chExt cx="1201860" cy="1673872"/>
              </a:xfrm>
            </p:grpSpPr>
            <p:sp>
              <p:nvSpPr>
                <p:cNvPr id="440" name="角丸四角形 439"/>
                <p:cNvSpPr/>
                <p:nvPr/>
              </p:nvSpPr>
              <p:spPr>
                <a:xfrm>
                  <a:off x="5004612" y="476672"/>
                  <a:ext cx="1201860" cy="1673872"/>
                </a:xfrm>
                <a:prstGeom prst="roundRect">
                  <a:avLst>
                    <a:gd name="adj" fmla="val 625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>
                <a:xfrm>
                  <a:off x="5075088" y="546104"/>
                  <a:ext cx="1060908" cy="1501275"/>
                </a:xfrm>
                <a:prstGeom prst="roundRect">
                  <a:avLst>
                    <a:gd name="adj" fmla="val 356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>
                <a:xfrm>
                  <a:off x="5086748" y="560022"/>
                  <a:ext cx="1037588" cy="146508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67500"/>
                        <a:satMod val="115000"/>
                      </a:srgb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89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37" name="角丸四角形 436"/>
              <p:cNvSpPr/>
              <p:nvPr/>
            </p:nvSpPr>
            <p:spPr>
              <a:xfrm>
                <a:off x="5491524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8" name="角丸四角形 437"/>
              <p:cNvSpPr/>
              <p:nvPr/>
            </p:nvSpPr>
            <p:spPr>
              <a:xfrm>
                <a:off x="5260543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9" name="角丸四角形 438"/>
              <p:cNvSpPr/>
              <p:nvPr/>
            </p:nvSpPr>
            <p:spPr>
              <a:xfrm>
                <a:off x="5722506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6" name="グループ化 415"/>
            <p:cNvGrpSpPr/>
            <p:nvPr/>
          </p:nvGrpSpPr>
          <p:grpSpPr>
            <a:xfrm>
              <a:off x="5296904" y="4434769"/>
              <a:ext cx="623716" cy="1215676"/>
              <a:chOff x="7052373" y="4654992"/>
              <a:chExt cx="587375" cy="1144847"/>
            </a:xfrm>
          </p:grpSpPr>
          <p:grpSp>
            <p:nvGrpSpPr>
              <p:cNvPr id="417" name="グループ化 416"/>
              <p:cNvGrpSpPr/>
              <p:nvPr/>
            </p:nvGrpSpPr>
            <p:grpSpPr>
              <a:xfrm>
                <a:off x="7092594" y="4654992"/>
                <a:ext cx="506933" cy="509902"/>
                <a:chOff x="3409206" y="2305507"/>
                <a:chExt cx="506933" cy="509902"/>
              </a:xfrm>
            </p:grpSpPr>
            <p:sp>
              <p:nvSpPr>
                <p:cNvPr id="433" name="パイ 432"/>
                <p:cNvSpPr/>
                <p:nvPr/>
              </p:nvSpPr>
              <p:spPr>
                <a:xfrm>
                  <a:off x="3412083" y="2311353"/>
                  <a:ext cx="504056" cy="504056"/>
                </a:xfrm>
                <a:prstGeom prst="pi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4" name="パイ 433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5406778"/>
                    <a:gd name="adj2" fmla="val 7894194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5" name="パイ 434"/>
                <p:cNvSpPr/>
                <p:nvPr/>
              </p:nvSpPr>
              <p:spPr>
                <a:xfrm>
                  <a:off x="3409206" y="2305507"/>
                  <a:ext cx="504056" cy="504056"/>
                </a:xfrm>
                <a:prstGeom prst="pie">
                  <a:avLst>
                    <a:gd name="adj1" fmla="val 10470102"/>
                    <a:gd name="adj2" fmla="val 17245935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18" name="グループ化 417"/>
              <p:cNvGrpSpPr/>
              <p:nvPr/>
            </p:nvGrpSpPr>
            <p:grpSpPr>
              <a:xfrm>
                <a:off x="7052373" y="5275964"/>
                <a:ext cx="587375" cy="523875"/>
                <a:chOff x="4025900" y="2260600"/>
                <a:chExt cx="587375" cy="523875"/>
              </a:xfrm>
            </p:grpSpPr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4102497" y="2305506"/>
                  <a:ext cx="463153" cy="475421"/>
                  <a:chOff x="4102497" y="2139950"/>
                  <a:chExt cx="463153" cy="640978"/>
                </a:xfrm>
              </p:grpSpPr>
              <p:sp>
                <p:nvSpPr>
                  <p:cNvPr id="421" name="1 つの角を丸めた四角形 420"/>
                  <p:cNvSpPr/>
                  <p:nvPr/>
                </p:nvSpPr>
                <p:spPr>
                  <a:xfrm>
                    <a:off x="4102497" y="2492896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1 つの角を丸めた四角形 421"/>
                  <p:cNvSpPr/>
                  <p:nvPr/>
                </p:nvSpPr>
                <p:spPr>
                  <a:xfrm>
                    <a:off x="4235847" y="2348880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1 つの角を丸めた四角形 422"/>
                  <p:cNvSpPr/>
                  <p:nvPr/>
                </p:nvSpPr>
                <p:spPr>
                  <a:xfrm>
                    <a:off x="4366022" y="23050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1 つの角を丸めた四角形 423"/>
                  <p:cNvSpPr/>
                  <p:nvPr/>
                </p:nvSpPr>
                <p:spPr>
                  <a:xfrm>
                    <a:off x="4493022" y="25336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1 つの角を丸めた四角形 424"/>
                  <p:cNvSpPr/>
                  <p:nvPr/>
                </p:nvSpPr>
                <p:spPr>
                  <a:xfrm>
                    <a:off x="4102497" y="2398973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1 つの角を丸めた四角形 425"/>
                  <p:cNvSpPr/>
                  <p:nvPr/>
                </p:nvSpPr>
                <p:spPr>
                  <a:xfrm>
                    <a:off x="4235847" y="2272426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1 つの角を丸めた四角形 426"/>
                  <p:cNvSpPr/>
                  <p:nvPr/>
                </p:nvSpPr>
                <p:spPr>
                  <a:xfrm>
                    <a:off x="4366022" y="2251075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1 つの角を丸めた四角形 427"/>
                  <p:cNvSpPr/>
                  <p:nvPr/>
                </p:nvSpPr>
                <p:spPr>
                  <a:xfrm>
                    <a:off x="4493022" y="2479675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9" name="1 つの角を丸めた四角形 428"/>
                  <p:cNvSpPr/>
                  <p:nvPr/>
                </p:nvSpPr>
                <p:spPr>
                  <a:xfrm>
                    <a:off x="4102497" y="2287848"/>
                    <a:ext cx="72008" cy="288032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1 つの角を丸めた四角形 429"/>
                  <p:cNvSpPr/>
                  <p:nvPr/>
                </p:nvSpPr>
                <p:spPr>
                  <a:xfrm>
                    <a:off x="4235847" y="2161301"/>
                    <a:ext cx="69081" cy="43204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1 つの角を丸めた四角形 430"/>
                  <p:cNvSpPr/>
                  <p:nvPr/>
                </p:nvSpPr>
                <p:spPr>
                  <a:xfrm>
                    <a:off x="4366022" y="2139950"/>
                    <a:ext cx="69453" cy="4758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1 つの角を丸めた四角形 431"/>
                  <p:cNvSpPr/>
                  <p:nvPr/>
                </p:nvSpPr>
                <p:spPr>
                  <a:xfrm>
                    <a:off x="4493022" y="2368550"/>
                    <a:ext cx="72628" cy="247278"/>
                  </a:xfrm>
                  <a:prstGeom prst="round1Rect">
                    <a:avLst>
                      <a:gd name="adj" fmla="val 5000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420" name="フリーフォーム 419"/>
                <p:cNvSpPr/>
                <p:nvPr/>
              </p:nvSpPr>
              <p:spPr>
                <a:xfrm>
                  <a:off x="4025900" y="2260600"/>
                  <a:ext cx="587375" cy="523875"/>
                </a:xfrm>
                <a:custGeom>
                  <a:avLst/>
                  <a:gdLst>
                    <a:gd name="connsiteX0" fmla="*/ 587375 w 587375"/>
                    <a:gd name="connsiteY0" fmla="*/ 523875 h 523875"/>
                    <a:gd name="connsiteX1" fmla="*/ 0 w 587375"/>
                    <a:gd name="connsiteY1" fmla="*/ 523875 h 523875"/>
                    <a:gd name="connsiteX2" fmla="*/ 0 w 587375"/>
                    <a:gd name="connsiteY2" fmla="*/ 0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7375" h="523875">
                      <a:moveTo>
                        <a:pt x="587375" y="523875"/>
                      </a:moveTo>
                      <a:lnTo>
                        <a:pt x="0" y="5238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443" name="グループ化 442"/>
          <p:cNvGrpSpPr/>
          <p:nvPr/>
        </p:nvGrpSpPr>
        <p:grpSpPr>
          <a:xfrm>
            <a:off x="4412940" y="2778552"/>
            <a:ext cx="1101802" cy="1534518"/>
            <a:chOff x="5004612" y="2330872"/>
            <a:chExt cx="1201860" cy="1673872"/>
          </a:xfrm>
        </p:grpSpPr>
        <p:grpSp>
          <p:nvGrpSpPr>
            <p:cNvPr id="444" name="グループ化 443"/>
            <p:cNvGrpSpPr/>
            <p:nvPr/>
          </p:nvGrpSpPr>
          <p:grpSpPr>
            <a:xfrm>
              <a:off x="5004612" y="2330872"/>
              <a:ext cx="1201860" cy="1673872"/>
              <a:chOff x="5004612" y="476672"/>
              <a:chExt cx="1201860" cy="1673872"/>
            </a:xfrm>
          </p:grpSpPr>
          <p:grpSp>
            <p:nvGrpSpPr>
              <p:cNvPr id="452" name="グループ化 451"/>
              <p:cNvGrpSpPr/>
              <p:nvPr/>
            </p:nvGrpSpPr>
            <p:grpSpPr>
              <a:xfrm>
                <a:off x="5004612" y="476672"/>
                <a:ext cx="1201860" cy="1673872"/>
                <a:chOff x="5004612" y="476672"/>
                <a:chExt cx="1201860" cy="1673872"/>
              </a:xfrm>
            </p:grpSpPr>
            <p:sp>
              <p:nvSpPr>
                <p:cNvPr id="456" name="角丸四角形 455"/>
                <p:cNvSpPr/>
                <p:nvPr/>
              </p:nvSpPr>
              <p:spPr>
                <a:xfrm>
                  <a:off x="5004612" y="476672"/>
                  <a:ext cx="1201860" cy="1673872"/>
                </a:xfrm>
                <a:prstGeom prst="roundRect">
                  <a:avLst>
                    <a:gd name="adj" fmla="val 6258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7" name="角丸四角形 456"/>
                <p:cNvSpPr/>
                <p:nvPr/>
              </p:nvSpPr>
              <p:spPr>
                <a:xfrm>
                  <a:off x="5075088" y="546104"/>
                  <a:ext cx="1060908" cy="1501275"/>
                </a:xfrm>
                <a:prstGeom prst="roundRect">
                  <a:avLst>
                    <a:gd name="adj" fmla="val 356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>
                <a:xfrm>
                  <a:off x="5086748" y="560022"/>
                  <a:ext cx="1037588" cy="146508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67500"/>
                        <a:satMod val="115000"/>
                      </a:srgb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89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53" name="角丸四角形 452"/>
              <p:cNvSpPr/>
              <p:nvPr/>
            </p:nvSpPr>
            <p:spPr>
              <a:xfrm>
                <a:off x="5491524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4" name="角丸四角形 453"/>
              <p:cNvSpPr/>
              <p:nvPr/>
            </p:nvSpPr>
            <p:spPr>
              <a:xfrm>
                <a:off x="5260543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5" name="角丸四角形 454"/>
              <p:cNvSpPr/>
              <p:nvPr/>
            </p:nvSpPr>
            <p:spPr>
              <a:xfrm>
                <a:off x="5722506" y="2088128"/>
                <a:ext cx="228036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45" name="グループ化 444"/>
            <p:cNvGrpSpPr/>
            <p:nvPr/>
          </p:nvGrpSpPr>
          <p:grpSpPr>
            <a:xfrm>
              <a:off x="5169024" y="2695590"/>
              <a:ext cx="922136" cy="928478"/>
              <a:chOff x="2736920" y="2978523"/>
              <a:chExt cx="802188" cy="807705"/>
            </a:xfrm>
          </p:grpSpPr>
          <p:sp>
            <p:nvSpPr>
              <p:cNvPr id="446" name="パイ 445"/>
              <p:cNvSpPr/>
              <p:nvPr/>
            </p:nvSpPr>
            <p:spPr>
              <a:xfrm>
                <a:off x="2739797" y="3056048"/>
                <a:ext cx="730180" cy="730180"/>
              </a:xfrm>
              <a:prstGeom prst="pi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7" name="パイ 446"/>
              <p:cNvSpPr/>
              <p:nvPr/>
            </p:nvSpPr>
            <p:spPr>
              <a:xfrm>
                <a:off x="2736920" y="3050202"/>
                <a:ext cx="730180" cy="730180"/>
              </a:xfrm>
              <a:prstGeom prst="pie">
                <a:avLst>
                  <a:gd name="adj1" fmla="val 5406778"/>
                  <a:gd name="adj2" fmla="val 7894194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パイ 447"/>
              <p:cNvSpPr/>
              <p:nvPr/>
            </p:nvSpPr>
            <p:spPr>
              <a:xfrm>
                <a:off x="2736920" y="3050202"/>
                <a:ext cx="730180" cy="730180"/>
              </a:xfrm>
              <a:prstGeom prst="pie">
                <a:avLst>
                  <a:gd name="adj1" fmla="val 10470102"/>
                  <a:gd name="adj2" fmla="val 1724593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9" name="パイ 448"/>
              <p:cNvSpPr/>
              <p:nvPr/>
            </p:nvSpPr>
            <p:spPr>
              <a:xfrm>
                <a:off x="2736920" y="3050202"/>
                <a:ext cx="730180" cy="730180"/>
              </a:xfrm>
              <a:prstGeom prst="pie">
                <a:avLst>
                  <a:gd name="adj1" fmla="val 7670172"/>
                  <a:gd name="adj2" fmla="val 1072807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パイ 449"/>
              <p:cNvSpPr/>
              <p:nvPr/>
            </p:nvSpPr>
            <p:spPr>
              <a:xfrm>
                <a:off x="2739797" y="3056048"/>
                <a:ext cx="730180" cy="730180"/>
              </a:xfrm>
              <a:prstGeom prst="pie">
                <a:avLst>
                  <a:gd name="adj1" fmla="val 20595162"/>
                  <a:gd name="adj2" fmla="val 3525373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1" name="パイ 450"/>
              <p:cNvSpPr/>
              <p:nvPr/>
            </p:nvSpPr>
            <p:spPr>
              <a:xfrm>
                <a:off x="2808928" y="2978523"/>
                <a:ext cx="730180" cy="730180"/>
              </a:xfrm>
              <a:prstGeom prst="pie">
                <a:avLst>
                  <a:gd name="adj1" fmla="val 17632843"/>
                  <a:gd name="adj2" fmla="val 20390167"/>
                </a:avLst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0431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pptx253_分析イメージ1</dc:title>
  <dc:subject>pptx253_分析イメージ1</dc:subject>
  <dc:creator>http://www.digipot.net</dc:creator>
  <cp:lastModifiedBy/>
  <cp:revision>1</cp:revision>
  <dcterms:created xsi:type="dcterms:W3CDTF">2014-05-08T07:12:24Z</dcterms:created>
  <dcterms:modified xsi:type="dcterms:W3CDTF">2014-12-24T05:43:17Z</dcterms:modified>
  <cp:category/>
  <cp:version>1</cp:version>
</cp:coreProperties>
</file>